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6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A65FF-8EA6-407A-8872-810A26B1D51D}" type="datetimeFigureOut">
              <a:rPr lang="sr-Latn-CS" smtClean="0"/>
              <a:pPr/>
              <a:t>19.3.2009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43924-A6DC-4DB7-9074-D09F7931ACCD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Osnivanje i vođenje poduzeća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i="1" dirty="0" smtClean="0"/>
              <a:t>Uspjeh poduzeća rezultat je neprestane brige za postizanje cilja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Preduvjeti osnivanja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r-HR" dirty="0" smtClean="0"/>
              <a:t>Sjedište</a:t>
            </a:r>
          </a:p>
          <a:p>
            <a:pPr lvl="1"/>
            <a:r>
              <a:rPr lang="hr-HR" dirty="0" smtClean="0"/>
              <a:t>poslovni prostor usklađen s djelatnošću</a:t>
            </a:r>
          </a:p>
          <a:p>
            <a:r>
              <a:rPr lang="hr-HR" dirty="0" smtClean="0"/>
              <a:t>Temeljni kapital</a:t>
            </a:r>
          </a:p>
          <a:p>
            <a:pPr lvl="1"/>
            <a:r>
              <a:rPr lang="hr-HR" dirty="0" smtClean="0"/>
              <a:t>zakonski minimum 18.000 kn</a:t>
            </a:r>
          </a:p>
          <a:p>
            <a:r>
              <a:rPr lang="hr-HR" dirty="0" smtClean="0"/>
              <a:t>Naziv poduzeća</a:t>
            </a:r>
          </a:p>
          <a:p>
            <a:pPr lvl="1"/>
            <a:r>
              <a:rPr lang="hr-HR" dirty="0" smtClean="0"/>
              <a:t>nehrvatski naziv, prošireni naziv</a:t>
            </a:r>
            <a:endParaRPr lang="hr-HR" dirty="0"/>
          </a:p>
          <a:p>
            <a:r>
              <a:rPr lang="hr-HR" dirty="0" smtClean="0"/>
              <a:t>Registracija djelatnosti</a:t>
            </a:r>
          </a:p>
          <a:p>
            <a:r>
              <a:rPr lang="hr-HR" dirty="0" smtClean="0"/>
              <a:t>Trgovački sud</a:t>
            </a:r>
          </a:p>
          <a:p>
            <a:r>
              <a:rPr lang="hr-HR" dirty="0" smtClean="0"/>
              <a:t>Odabir poslovne banke</a:t>
            </a:r>
          </a:p>
          <a:p>
            <a:pPr lvl="1"/>
            <a:r>
              <a:rPr lang="hr-HR" dirty="0" smtClean="0"/>
              <a:t>efikasnost platnih usluga, uvjeti kreditiranja, bogatstvo produkata</a:t>
            </a:r>
          </a:p>
          <a:p>
            <a:r>
              <a:rPr lang="hr-HR" dirty="0" smtClean="0"/>
              <a:t>Vlasnička struktura</a:t>
            </a:r>
          </a:p>
          <a:p>
            <a:r>
              <a:rPr lang="hr-HR" dirty="0" smtClean="0"/>
              <a:t>Management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Uspostava poslovanja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hr-HR" dirty="0" smtClean="0"/>
              <a:t>Fina</a:t>
            </a:r>
          </a:p>
          <a:p>
            <a:pPr lvl="1">
              <a:lnSpc>
                <a:spcPct val="90000"/>
              </a:lnSpc>
            </a:pPr>
            <a:r>
              <a:rPr lang="hr-HR" dirty="0" smtClean="0"/>
              <a:t>Virmanski/gotovinski platni promet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Knjigovodstvo poduzeća</a:t>
            </a:r>
          </a:p>
          <a:p>
            <a:pPr lvl="1">
              <a:lnSpc>
                <a:spcPct val="90000"/>
              </a:lnSpc>
            </a:pPr>
            <a:r>
              <a:rPr lang="hr-HR" dirty="0" smtClean="0"/>
              <a:t>Porezna uprava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Pravni servis</a:t>
            </a:r>
          </a:p>
          <a:p>
            <a:pPr>
              <a:lnSpc>
                <a:spcPct val="90000"/>
              </a:lnSpc>
            </a:pPr>
            <a:r>
              <a:rPr lang="hr-HR" dirty="0" smtClean="0"/>
              <a:t>Organizacija </a:t>
            </a:r>
            <a:r>
              <a:rPr lang="hr-HR" dirty="0" err="1" smtClean="0"/>
              <a:t>managementa</a:t>
            </a:r>
            <a:endParaRPr lang="hr-HR" dirty="0" smtClean="0"/>
          </a:p>
          <a:p>
            <a:pPr>
              <a:lnSpc>
                <a:spcPct val="90000"/>
              </a:lnSpc>
            </a:pPr>
            <a:r>
              <a:rPr lang="hr-HR" dirty="0" smtClean="0"/>
              <a:t>Odabir uposlenika</a:t>
            </a:r>
          </a:p>
          <a:p>
            <a:pPr lvl="1">
              <a:lnSpc>
                <a:spcPct val="90000"/>
              </a:lnSpc>
            </a:pPr>
            <a:r>
              <a:rPr lang="hr-HR" dirty="0" smtClean="0"/>
              <a:t>Natječaji, intervjui, probni rok, ugovor o radu, doprinosi, kontrola, stimulacija</a:t>
            </a:r>
          </a:p>
          <a:p>
            <a:endParaRPr lang="hr-HR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Razvoj poslovanja</a:t>
            </a:r>
            <a:endParaRPr lang="hr-HR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Elementi za poslovni plan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proizvodi i usluge</a:t>
            </a:r>
          </a:p>
          <a:p>
            <a:r>
              <a:rPr lang="hr-HR" dirty="0" smtClean="0"/>
              <a:t>temeljna djelatnost, strategija razvoja</a:t>
            </a:r>
          </a:p>
          <a:p>
            <a:r>
              <a:rPr lang="hr-HR" dirty="0" smtClean="0"/>
              <a:t>veličina poslovnog prostora</a:t>
            </a:r>
          </a:p>
          <a:p>
            <a:r>
              <a:rPr lang="hr-HR" dirty="0" smtClean="0"/>
              <a:t>broj djelatnika i suradnika</a:t>
            </a:r>
          </a:p>
          <a:p>
            <a:r>
              <a:rPr lang="hr-HR" dirty="0" smtClean="0"/>
              <a:t>ulaganje kapitala / investicije</a:t>
            </a:r>
          </a:p>
          <a:p>
            <a:r>
              <a:rPr lang="hr-HR" dirty="0" smtClean="0"/>
              <a:t>razdoblje uspostave</a:t>
            </a:r>
          </a:p>
          <a:p>
            <a:r>
              <a:rPr lang="hr-HR" dirty="0" smtClean="0"/>
              <a:t>razvoj poslovnih aktivnosti</a:t>
            </a:r>
          </a:p>
          <a:p>
            <a:r>
              <a:rPr lang="hr-HR" dirty="0" smtClean="0"/>
              <a:t>prikaz novčanog tijeka</a:t>
            </a:r>
            <a:endParaRPr lang="hr-H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Primjer </a:t>
            </a:r>
            <a:br>
              <a:rPr lang="hr-HR" dirty="0" smtClean="0"/>
            </a:br>
            <a:r>
              <a:rPr lang="hr-HR" dirty="0" smtClean="0"/>
              <a:t>lokalna radio postaja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hr-HR" sz="2800" dirty="0" smtClean="0"/>
              <a:t>Projekt na temelju smještaja u urbanu cjelinu s više od 50.000 stanovnika ( gravitacijsko područje dosega radijskih valova )</a:t>
            </a:r>
          </a:p>
          <a:p>
            <a:pPr>
              <a:lnSpc>
                <a:spcPct val="90000"/>
              </a:lnSpc>
            </a:pPr>
            <a:endParaRPr lang="hr-HR" b="1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57290" y="3214686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hr-HR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Veličina prostora: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Broj djelatnika:</a:t>
                      </a:r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Ulaganje kapitala:</a:t>
                      </a:r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Razdoblje izvedbe:</a:t>
                      </a:r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Rok povrata kapitala:</a:t>
                      </a:r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Godišnja bruto dobit:</a:t>
                      </a:r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Ekološka ocjena:</a:t>
                      </a:r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Nedostaci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r-HR" dirty="0" smtClean="0"/>
              <a:t>korumpirano tržište</a:t>
            </a:r>
          </a:p>
          <a:p>
            <a:r>
              <a:rPr lang="hr-HR" dirty="0" smtClean="0"/>
              <a:t>privatizacija poslovnosti</a:t>
            </a:r>
          </a:p>
          <a:p>
            <a:r>
              <a:rPr lang="hr-HR" dirty="0" smtClean="0"/>
              <a:t>naplaćivanje dugovanja (50% aktivnosti malih poduzeća)</a:t>
            </a:r>
          </a:p>
          <a:p>
            <a:r>
              <a:rPr lang="hr-HR" dirty="0" smtClean="0"/>
              <a:t>oslanjanje na državu</a:t>
            </a:r>
          </a:p>
          <a:p>
            <a:r>
              <a:rPr lang="hr-HR" dirty="0" smtClean="0"/>
              <a:t>trom i spor sustav pravne zaštite</a:t>
            </a:r>
          </a:p>
          <a:p>
            <a:r>
              <a:rPr lang="hr-HR" dirty="0" smtClean="0"/>
              <a:t>neposlovnost</a:t>
            </a:r>
          </a:p>
          <a:p>
            <a:r>
              <a:rPr lang="hr-HR" dirty="0" smtClean="0"/>
              <a:t>hinjena poslovnost</a:t>
            </a:r>
          </a:p>
          <a:p>
            <a:r>
              <a:rPr lang="hr-HR" dirty="0" smtClean="0"/>
              <a:t>nerazumijevanje poslovanja</a:t>
            </a:r>
          </a:p>
          <a:p>
            <a:r>
              <a:rPr lang="hr-HR" dirty="0" smtClean="0"/>
              <a:t>operativna sporost</a:t>
            </a:r>
          </a:p>
          <a:p>
            <a:r>
              <a:rPr lang="hr-HR" dirty="0" smtClean="0"/>
              <a:t>kašnjenje</a:t>
            </a:r>
          </a:p>
          <a:p>
            <a:r>
              <a:rPr lang="hr-HR" dirty="0" smtClean="0"/>
              <a:t>lijenost</a:t>
            </a:r>
          </a:p>
          <a:p>
            <a:r>
              <a:rPr lang="hr-HR" dirty="0" smtClean="0"/>
              <a:t>neefikasnost poslovnog komuniciranja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Prednosti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niska konkurentnost</a:t>
            </a:r>
          </a:p>
          <a:p>
            <a:r>
              <a:rPr lang="hr-HR" dirty="0" smtClean="0"/>
              <a:t>preglednost tržišta</a:t>
            </a:r>
          </a:p>
          <a:p>
            <a:r>
              <a:rPr lang="hr-HR" dirty="0" smtClean="0"/>
              <a:t>neposrednost poslovanja</a:t>
            </a:r>
          </a:p>
          <a:p>
            <a:r>
              <a:rPr lang="hr-HR" dirty="0" smtClean="0"/>
              <a:t>nerazvijenost kao preduvjet uvođenja inovacija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121</TotalTime>
  <Words>208</Words>
  <Application>Microsoft Office PowerPoint</Application>
  <PresentationFormat>On-screen Show (4:3)</PresentationFormat>
  <Paragraphs>61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Osnivanje i vođenje poduzeća</vt:lpstr>
      <vt:lpstr>Preduvjeti osnivanja</vt:lpstr>
      <vt:lpstr>Uspostava poslovanja</vt:lpstr>
      <vt:lpstr>Razvoj poslovanja</vt:lpstr>
      <vt:lpstr>Elementi za poslovni plan</vt:lpstr>
      <vt:lpstr>Primjer  lokalna radio postaja</vt:lpstr>
      <vt:lpstr>Nedostaci</vt:lpstr>
      <vt:lpstr>Prednosti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Osnivanje i vođenje poduzeća</dc:title>
  <dc:creator>silvija.jurak</dc:creator>
  <cp:lastModifiedBy>silvija.jurak</cp:lastModifiedBy>
  <cp:revision>14</cp:revision>
  <dcterms:created xsi:type="dcterms:W3CDTF">2009-03-19T07:20:29Z</dcterms:created>
  <dcterms:modified xsi:type="dcterms:W3CDTF">2009-03-19T13:38:12Z</dcterms:modified>
</cp:coreProperties>
</file>