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1" r:id="rId9"/>
    <p:sldId id="262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hr-HR"/>
  <c:style val="44"/>
  <c:chart>
    <c:title>
      <c:tx>
        <c:rich>
          <a:bodyPr/>
          <a:lstStyle/>
          <a:p>
            <a:pPr>
              <a:defRPr/>
            </a:pPr>
            <a:r>
              <a:rPr lang="hr-HR" dirty="0" smtClean="0"/>
              <a:t>Prodaja</a:t>
            </a:r>
            <a:endParaRPr lang="hr-HR" dirty="0"/>
          </a:p>
        </c:rich>
      </c:tx>
      <c:layout/>
    </c:title>
    <c:view3D>
      <c:perspective val="30"/>
    </c:view3D>
    <c:sideWall>
      <c:spPr>
        <a:solidFill>
          <a:schemeClr val="accent2">
            <a:lumMod val="50000"/>
          </a:schemeClr>
        </a:solidFill>
      </c:spPr>
    </c:sideWall>
    <c:backWall>
      <c:spPr>
        <a:solidFill>
          <a:schemeClr val="accent2">
            <a:lumMod val="50000"/>
          </a:schemeClr>
        </a:solidFill>
      </c:spPr>
    </c:backWall>
    <c:plotArea>
      <c:layout/>
      <c:bar3DChart>
        <c:barDir val="col"/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Ponedjeljak</c:v>
                </c:pt>
              </c:strCache>
            </c:strRef>
          </c:tx>
          <c:dLbls>
            <c:showVal val="1"/>
          </c:dLbls>
          <c:cat>
            <c:strRef>
              <c:f>Sheet1!$A$2:$A$5</c:f>
              <c:strCache>
                <c:ptCount val="4"/>
                <c:pt idx="0">
                  <c:v>Marko</c:v>
                </c:pt>
                <c:pt idx="1">
                  <c:v>Ana</c:v>
                </c:pt>
                <c:pt idx="2">
                  <c:v>Ivan</c:v>
                </c:pt>
                <c:pt idx="3">
                  <c:v>Sanja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Utorak</c:v>
                </c:pt>
              </c:strCache>
            </c:strRef>
          </c:tx>
          <c:dLbls>
            <c:showVal val="1"/>
          </c:dLbls>
          <c:cat>
            <c:strRef>
              <c:f>Sheet1!$A$2:$A$5</c:f>
              <c:strCache>
                <c:ptCount val="4"/>
                <c:pt idx="0">
                  <c:v>Marko</c:v>
                </c:pt>
                <c:pt idx="1">
                  <c:v>Ana</c:v>
                </c:pt>
                <c:pt idx="2">
                  <c:v>Ivan</c:v>
                </c:pt>
                <c:pt idx="3">
                  <c:v>Sanja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Srijeda</c:v>
                </c:pt>
              </c:strCache>
            </c:strRef>
          </c:tx>
          <c:dLbls>
            <c:showVal val="1"/>
          </c:dLbls>
          <c:cat>
            <c:strRef>
              <c:f>Sheet1!$A$2:$A$5</c:f>
              <c:strCache>
                <c:ptCount val="4"/>
                <c:pt idx="0">
                  <c:v>Marko</c:v>
                </c:pt>
                <c:pt idx="1">
                  <c:v>Ana</c:v>
                </c:pt>
                <c:pt idx="2">
                  <c:v>Ivan</c:v>
                </c:pt>
                <c:pt idx="3">
                  <c:v>Sanja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Val val="1"/>
        </c:dLbls>
        <c:shape val="cone"/>
        <c:axId val="86459904"/>
        <c:axId val="86461440"/>
        <c:axId val="80764416"/>
      </c:bar3DChart>
      <c:catAx>
        <c:axId val="86459904"/>
        <c:scaling>
          <c:orientation val="minMax"/>
        </c:scaling>
        <c:axPos val="b"/>
        <c:tickLblPos val="nextTo"/>
        <c:crossAx val="86461440"/>
        <c:crosses val="autoZero"/>
        <c:auto val="1"/>
        <c:lblAlgn val="ctr"/>
        <c:lblOffset val="100"/>
      </c:catAx>
      <c:valAx>
        <c:axId val="86461440"/>
        <c:scaling>
          <c:orientation val="minMax"/>
        </c:scaling>
        <c:axPos val="l"/>
        <c:majorGridlines/>
        <c:numFmt formatCode="General" sourceLinked="1"/>
        <c:tickLblPos val="nextTo"/>
        <c:crossAx val="86459904"/>
        <c:crosses val="autoZero"/>
        <c:crossBetween val="between"/>
      </c:valAx>
      <c:serAx>
        <c:axId val="80764416"/>
        <c:scaling>
          <c:orientation val="minMax"/>
        </c:scaling>
        <c:axPos val="b"/>
        <c:tickLblPos val="nextTo"/>
        <c:crossAx val="86461440"/>
        <c:crosses val="autoZero"/>
      </c:ser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sr-Latn-C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Ponedjeljak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Marko</c:v>
                </c:pt>
                <c:pt idx="1">
                  <c:v>Ana</c:v>
                </c:pt>
                <c:pt idx="2">
                  <c:v>Ivan</c:v>
                </c:pt>
                <c:pt idx="3">
                  <c:v>Sanja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Utorak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Marko</c:v>
                </c:pt>
                <c:pt idx="1">
                  <c:v>Ana</c:v>
                </c:pt>
                <c:pt idx="2">
                  <c:v>Ivan</c:v>
                </c:pt>
                <c:pt idx="3">
                  <c:v>Sanja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Srijeda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Marko</c:v>
                </c:pt>
                <c:pt idx="1">
                  <c:v>Ana</c:v>
                </c:pt>
                <c:pt idx="2">
                  <c:v>Ivan</c:v>
                </c:pt>
                <c:pt idx="3">
                  <c:v>Sanja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hape val="cylinder"/>
        <c:axId val="88834816"/>
        <c:axId val="88836352"/>
        <c:axId val="88825856"/>
      </c:bar3DChart>
      <c:catAx>
        <c:axId val="88834816"/>
        <c:scaling>
          <c:orientation val="minMax"/>
        </c:scaling>
        <c:axPos val="b"/>
        <c:tickLblPos val="nextTo"/>
        <c:crossAx val="88836352"/>
        <c:crosses val="autoZero"/>
        <c:auto val="1"/>
        <c:lblAlgn val="ctr"/>
        <c:lblOffset val="100"/>
      </c:catAx>
      <c:valAx>
        <c:axId val="88836352"/>
        <c:scaling>
          <c:orientation val="minMax"/>
        </c:scaling>
        <c:axPos val="l"/>
        <c:majorGridlines/>
        <c:numFmt formatCode="General" sourceLinked="1"/>
        <c:tickLblPos val="nextTo"/>
        <c:crossAx val="88834816"/>
        <c:crosses val="autoZero"/>
        <c:crossBetween val="between"/>
      </c:valAx>
      <c:serAx>
        <c:axId val="88825856"/>
        <c:scaling>
          <c:orientation val="minMax"/>
        </c:scaling>
        <c:axPos val="b"/>
        <c:tickLblPos val="nextTo"/>
        <c:crossAx val="88836352"/>
        <c:crosses val="autoZero"/>
      </c:ser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sr-Latn-CS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5687B2-3AC6-4186-911F-1BCE0AFF0B9C}" type="doc">
      <dgm:prSet loTypeId="urn:microsoft.com/office/officeart/2005/8/layout/vList5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hr-HR"/>
        </a:p>
      </dgm:t>
    </dgm:pt>
    <dgm:pt modelId="{70909EAC-2CE4-497D-8CB2-34DA916E3084}">
      <dgm:prSet phldrT="[Text]"/>
      <dgm:spPr/>
      <dgm:t>
        <a:bodyPr/>
        <a:lstStyle/>
        <a:p>
          <a:r>
            <a:rPr lang="hr-HR" dirty="0" smtClean="0"/>
            <a:t>Jutro</a:t>
          </a:r>
          <a:endParaRPr lang="hr-HR" dirty="0"/>
        </a:p>
      </dgm:t>
    </dgm:pt>
    <dgm:pt modelId="{3C0D3B27-DB2B-4729-B3F0-733B864FAC30}" type="parTrans" cxnId="{145C54B7-F9A7-41D3-A8E0-5FD71C1B6F26}">
      <dgm:prSet/>
      <dgm:spPr/>
      <dgm:t>
        <a:bodyPr/>
        <a:lstStyle/>
        <a:p>
          <a:endParaRPr lang="hr-HR"/>
        </a:p>
      </dgm:t>
    </dgm:pt>
    <dgm:pt modelId="{72165165-B5F5-41DC-B1D6-17E9925F168B}" type="sibTrans" cxnId="{145C54B7-F9A7-41D3-A8E0-5FD71C1B6F26}">
      <dgm:prSet/>
      <dgm:spPr/>
      <dgm:t>
        <a:bodyPr/>
        <a:lstStyle/>
        <a:p>
          <a:endParaRPr lang="hr-HR"/>
        </a:p>
      </dgm:t>
    </dgm:pt>
    <dgm:pt modelId="{EE6B86E1-D7A1-4DFD-A9DE-69A97C9161B4}">
      <dgm:prSet phldrT="[Text]"/>
      <dgm:spPr/>
      <dgm:t>
        <a:bodyPr/>
        <a:lstStyle/>
        <a:p>
          <a:r>
            <a:rPr lang="hr-HR" dirty="0" smtClean="0"/>
            <a:t>Od 8:00 do 11:10</a:t>
          </a:r>
          <a:endParaRPr lang="hr-HR" dirty="0"/>
        </a:p>
      </dgm:t>
    </dgm:pt>
    <dgm:pt modelId="{638E4BA8-319A-4E73-9756-D7E6FCC5B7F9}" type="parTrans" cxnId="{948D7392-B85D-4A1C-BA4A-038358210987}">
      <dgm:prSet/>
      <dgm:spPr/>
      <dgm:t>
        <a:bodyPr/>
        <a:lstStyle/>
        <a:p>
          <a:endParaRPr lang="hr-HR"/>
        </a:p>
      </dgm:t>
    </dgm:pt>
    <dgm:pt modelId="{099C66A5-0CE5-4BCA-A5FE-AF4E0AB2CEEE}" type="sibTrans" cxnId="{948D7392-B85D-4A1C-BA4A-038358210987}">
      <dgm:prSet/>
      <dgm:spPr/>
      <dgm:t>
        <a:bodyPr/>
        <a:lstStyle/>
        <a:p>
          <a:endParaRPr lang="hr-HR"/>
        </a:p>
      </dgm:t>
    </dgm:pt>
    <dgm:pt modelId="{88392180-A84A-4F19-9C3E-CD8AC9A58F16}">
      <dgm:prSet phldrT="[Text]"/>
      <dgm:spPr/>
      <dgm:t>
        <a:bodyPr/>
        <a:lstStyle/>
        <a:p>
          <a:r>
            <a:rPr lang="hr-HR" dirty="0" smtClean="0"/>
            <a:t>Podne</a:t>
          </a:r>
          <a:endParaRPr lang="hr-HR" dirty="0"/>
        </a:p>
      </dgm:t>
    </dgm:pt>
    <dgm:pt modelId="{8995A4BE-EF28-4688-BCA1-F9152A230853}" type="parTrans" cxnId="{6FD0D884-8FCF-4E14-BB2F-F02F81E978DE}">
      <dgm:prSet/>
      <dgm:spPr/>
      <dgm:t>
        <a:bodyPr/>
        <a:lstStyle/>
        <a:p>
          <a:endParaRPr lang="hr-HR"/>
        </a:p>
      </dgm:t>
    </dgm:pt>
    <dgm:pt modelId="{A4B4292A-431C-461B-A267-68FBAA290631}" type="sibTrans" cxnId="{6FD0D884-8FCF-4E14-BB2F-F02F81E978DE}">
      <dgm:prSet/>
      <dgm:spPr/>
      <dgm:t>
        <a:bodyPr/>
        <a:lstStyle/>
        <a:p>
          <a:endParaRPr lang="hr-HR"/>
        </a:p>
      </dgm:t>
    </dgm:pt>
    <dgm:pt modelId="{78BBBE9A-161A-4E99-AD7C-8259FAC1F69A}">
      <dgm:prSet phldrT="[Text]"/>
      <dgm:spPr/>
      <dgm:t>
        <a:bodyPr/>
        <a:lstStyle/>
        <a:p>
          <a:r>
            <a:rPr lang="hr-HR" dirty="0" smtClean="0"/>
            <a:t>Od 11:30 do 14:40</a:t>
          </a:r>
          <a:endParaRPr lang="hr-HR" dirty="0"/>
        </a:p>
      </dgm:t>
    </dgm:pt>
    <dgm:pt modelId="{CB9FCFE9-4EDC-4B0E-A2CE-5BFB4819221A}" type="parTrans" cxnId="{978EC11E-EC1C-43D4-8CB2-9DA54FB1D0F6}">
      <dgm:prSet/>
      <dgm:spPr/>
      <dgm:t>
        <a:bodyPr/>
        <a:lstStyle/>
        <a:p>
          <a:endParaRPr lang="hr-HR"/>
        </a:p>
      </dgm:t>
    </dgm:pt>
    <dgm:pt modelId="{2428540D-7F4F-4888-9EC8-6D702FD6E495}" type="sibTrans" cxnId="{978EC11E-EC1C-43D4-8CB2-9DA54FB1D0F6}">
      <dgm:prSet/>
      <dgm:spPr/>
      <dgm:t>
        <a:bodyPr/>
        <a:lstStyle/>
        <a:p>
          <a:endParaRPr lang="hr-HR"/>
        </a:p>
      </dgm:t>
    </dgm:pt>
    <dgm:pt modelId="{8D84B7AB-10DC-45EC-A82B-126A5150B3D8}">
      <dgm:prSet phldrT="[Text]"/>
      <dgm:spPr/>
      <dgm:t>
        <a:bodyPr/>
        <a:lstStyle/>
        <a:p>
          <a:r>
            <a:rPr lang="hr-HR" dirty="0" smtClean="0"/>
            <a:t>Navečer</a:t>
          </a:r>
          <a:endParaRPr lang="hr-HR" dirty="0"/>
        </a:p>
      </dgm:t>
    </dgm:pt>
    <dgm:pt modelId="{2232667B-223B-40F2-B3AD-9D4CA21398E1}" type="parTrans" cxnId="{BD6A75A0-A4F1-44F3-8626-7C82AB4778DF}">
      <dgm:prSet/>
      <dgm:spPr/>
      <dgm:t>
        <a:bodyPr/>
        <a:lstStyle/>
        <a:p>
          <a:endParaRPr lang="hr-HR"/>
        </a:p>
      </dgm:t>
    </dgm:pt>
    <dgm:pt modelId="{7DF6A9A6-8645-4EA6-848D-BDF485612544}" type="sibTrans" cxnId="{BD6A75A0-A4F1-44F3-8626-7C82AB4778DF}">
      <dgm:prSet/>
      <dgm:spPr/>
      <dgm:t>
        <a:bodyPr/>
        <a:lstStyle/>
        <a:p>
          <a:endParaRPr lang="hr-HR"/>
        </a:p>
      </dgm:t>
    </dgm:pt>
    <dgm:pt modelId="{417575CD-7D9C-4137-97BC-C378C960238E}">
      <dgm:prSet phldrT="[Text]"/>
      <dgm:spPr/>
      <dgm:t>
        <a:bodyPr/>
        <a:lstStyle/>
        <a:p>
          <a:r>
            <a:rPr lang="hr-HR" dirty="0" smtClean="0"/>
            <a:t>Od 18:30 do 21:40</a:t>
          </a:r>
          <a:endParaRPr lang="hr-HR" dirty="0"/>
        </a:p>
      </dgm:t>
    </dgm:pt>
    <dgm:pt modelId="{363B5873-2185-4EDB-997F-9052C02E6A37}" type="parTrans" cxnId="{D7B9D019-1989-4FD5-90F7-C29E6DBB9F46}">
      <dgm:prSet/>
      <dgm:spPr/>
      <dgm:t>
        <a:bodyPr/>
        <a:lstStyle/>
        <a:p>
          <a:endParaRPr lang="hr-HR"/>
        </a:p>
      </dgm:t>
    </dgm:pt>
    <dgm:pt modelId="{945510E3-8E8E-48B3-8906-46C9903895E4}" type="sibTrans" cxnId="{D7B9D019-1989-4FD5-90F7-C29E6DBB9F46}">
      <dgm:prSet/>
      <dgm:spPr/>
      <dgm:t>
        <a:bodyPr/>
        <a:lstStyle/>
        <a:p>
          <a:endParaRPr lang="hr-HR"/>
        </a:p>
      </dgm:t>
    </dgm:pt>
    <dgm:pt modelId="{211E0DEB-A492-4F00-A199-5D8F71298F83}" type="pres">
      <dgm:prSet presAssocID="{245687B2-3AC6-4186-911F-1BCE0AFF0B9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A02DBB37-D41D-4EB1-94F4-5C746F91F7A8}" type="pres">
      <dgm:prSet presAssocID="{70909EAC-2CE4-497D-8CB2-34DA916E3084}" presName="linNode" presStyleCnt="0"/>
      <dgm:spPr/>
    </dgm:pt>
    <dgm:pt modelId="{0DA6BCC7-E56C-45F9-8653-5EFE809CBCAD}" type="pres">
      <dgm:prSet presAssocID="{70909EAC-2CE4-497D-8CB2-34DA916E3084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8A70D917-9543-49D6-B079-ED9D258008B3}" type="pres">
      <dgm:prSet presAssocID="{70909EAC-2CE4-497D-8CB2-34DA916E3084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4226028-646C-4EE7-B24D-8778EB91AD87}" type="pres">
      <dgm:prSet presAssocID="{72165165-B5F5-41DC-B1D6-17E9925F168B}" presName="sp" presStyleCnt="0"/>
      <dgm:spPr/>
    </dgm:pt>
    <dgm:pt modelId="{52B11F33-69A2-485E-8732-CDED04C986EC}" type="pres">
      <dgm:prSet presAssocID="{88392180-A84A-4F19-9C3E-CD8AC9A58F16}" presName="linNode" presStyleCnt="0"/>
      <dgm:spPr/>
    </dgm:pt>
    <dgm:pt modelId="{B0565A2C-C8F7-47E2-9B20-3CA6A3D93289}" type="pres">
      <dgm:prSet presAssocID="{88392180-A84A-4F19-9C3E-CD8AC9A58F16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63835600-E1DC-4D97-A663-92DD3A6FA85F}" type="pres">
      <dgm:prSet presAssocID="{88392180-A84A-4F19-9C3E-CD8AC9A58F16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D493E45F-6142-4E58-97CC-A811042DAD49}" type="pres">
      <dgm:prSet presAssocID="{A4B4292A-431C-461B-A267-68FBAA290631}" presName="sp" presStyleCnt="0"/>
      <dgm:spPr/>
    </dgm:pt>
    <dgm:pt modelId="{1D9FEEB2-270F-48DF-BFA2-9D321BE3B033}" type="pres">
      <dgm:prSet presAssocID="{8D84B7AB-10DC-45EC-A82B-126A5150B3D8}" presName="linNode" presStyleCnt="0"/>
      <dgm:spPr/>
    </dgm:pt>
    <dgm:pt modelId="{737401C2-4712-4EE0-A62C-CEC5B49A7D2D}" type="pres">
      <dgm:prSet presAssocID="{8D84B7AB-10DC-45EC-A82B-126A5150B3D8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59CE9A6-1C45-4874-A297-0742C2AF7417}" type="pres">
      <dgm:prSet presAssocID="{8D84B7AB-10DC-45EC-A82B-126A5150B3D8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6661924B-C6AD-4CA5-A0DF-3E9C3496F284}" type="presOf" srcId="{78BBBE9A-161A-4E99-AD7C-8259FAC1F69A}" destId="{63835600-E1DC-4D97-A663-92DD3A6FA85F}" srcOrd="0" destOrd="0" presId="urn:microsoft.com/office/officeart/2005/8/layout/vList5"/>
    <dgm:cxn modelId="{D7B9D019-1989-4FD5-90F7-C29E6DBB9F46}" srcId="{8D84B7AB-10DC-45EC-A82B-126A5150B3D8}" destId="{417575CD-7D9C-4137-97BC-C378C960238E}" srcOrd="0" destOrd="0" parTransId="{363B5873-2185-4EDB-997F-9052C02E6A37}" sibTransId="{945510E3-8E8E-48B3-8906-46C9903895E4}"/>
    <dgm:cxn modelId="{2952BA98-638B-4E5D-83AA-20B44148B850}" type="presOf" srcId="{88392180-A84A-4F19-9C3E-CD8AC9A58F16}" destId="{B0565A2C-C8F7-47E2-9B20-3CA6A3D93289}" srcOrd="0" destOrd="0" presId="urn:microsoft.com/office/officeart/2005/8/layout/vList5"/>
    <dgm:cxn modelId="{09BA0CEA-BFE5-4A40-84B0-335FD92D3BAD}" type="presOf" srcId="{70909EAC-2CE4-497D-8CB2-34DA916E3084}" destId="{0DA6BCC7-E56C-45F9-8653-5EFE809CBCAD}" srcOrd="0" destOrd="0" presId="urn:microsoft.com/office/officeart/2005/8/layout/vList5"/>
    <dgm:cxn modelId="{2350A631-34C0-4E17-AA93-C5AC1B765120}" type="presOf" srcId="{417575CD-7D9C-4137-97BC-C378C960238E}" destId="{759CE9A6-1C45-4874-A297-0742C2AF7417}" srcOrd="0" destOrd="0" presId="urn:microsoft.com/office/officeart/2005/8/layout/vList5"/>
    <dgm:cxn modelId="{948D7392-B85D-4A1C-BA4A-038358210987}" srcId="{70909EAC-2CE4-497D-8CB2-34DA916E3084}" destId="{EE6B86E1-D7A1-4DFD-A9DE-69A97C9161B4}" srcOrd="0" destOrd="0" parTransId="{638E4BA8-319A-4E73-9756-D7E6FCC5B7F9}" sibTransId="{099C66A5-0CE5-4BCA-A5FE-AF4E0AB2CEEE}"/>
    <dgm:cxn modelId="{978EC11E-EC1C-43D4-8CB2-9DA54FB1D0F6}" srcId="{88392180-A84A-4F19-9C3E-CD8AC9A58F16}" destId="{78BBBE9A-161A-4E99-AD7C-8259FAC1F69A}" srcOrd="0" destOrd="0" parTransId="{CB9FCFE9-4EDC-4B0E-A2CE-5BFB4819221A}" sibTransId="{2428540D-7F4F-4888-9EC8-6D702FD6E495}"/>
    <dgm:cxn modelId="{145C54B7-F9A7-41D3-A8E0-5FD71C1B6F26}" srcId="{245687B2-3AC6-4186-911F-1BCE0AFF0B9C}" destId="{70909EAC-2CE4-497D-8CB2-34DA916E3084}" srcOrd="0" destOrd="0" parTransId="{3C0D3B27-DB2B-4729-B3F0-733B864FAC30}" sibTransId="{72165165-B5F5-41DC-B1D6-17E9925F168B}"/>
    <dgm:cxn modelId="{4C595159-F9CD-45D3-963D-D3B8D844812C}" type="presOf" srcId="{EE6B86E1-D7A1-4DFD-A9DE-69A97C9161B4}" destId="{8A70D917-9543-49D6-B079-ED9D258008B3}" srcOrd="0" destOrd="0" presId="urn:microsoft.com/office/officeart/2005/8/layout/vList5"/>
    <dgm:cxn modelId="{BD6A75A0-A4F1-44F3-8626-7C82AB4778DF}" srcId="{245687B2-3AC6-4186-911F-1BCE0AFF0B9C}" destId="{8D84B7AB-10DC-45EC-A82B-126A5150B3D8}" srcOrd="2" destOrd="0" parTransId="{2232667B-223B-40F2-B3AD-9D4CA21398E1}" sibTransId="{7DF6A9A6-8645-4EA6-848D-BDF485612544}"/>
    <dgm:cxn modelId="{D7F0D2B6-9F1E-4F96-90FC-E5BBBD9638F0}" type="presOf" srcId="{8D84B7AB-10DC-45EC-A82B-126A5150B3D8}" destId="{737401C2-4712-4EE0-A62C-CEC5B49A7D2D}" srcOrd="0" destOrd="0" presId="urn:microsoft.com/office/officeart/2005/8/layout/vList5"/>
    <dgm:cxn modelId="{6FD0D884-8FCF-4E14-BB2F-F02F81E978DE}" srcId="{245687B2-3AC6-4186-911F-1BCE0AFF0B9C}" destId="{88392180-A84A-4F19-9C3E-CD8AC9A58F16}" srcOrd="1" destOrd="0" parTransId="{8995A4BE-EF28-4688-BCA1-F9152A230853}" sibTransId="{A4B4292A-431C-461B-A267-68FBAA290631}"/>
    <dgm:cxn modelId="{9E722BA4-5179-4383-A99F-F8C5AA9A1A63}" type="presOf" srcId="{245687B2-3AC6-4186-911F-1BCE0AFF0B9C}" destId="{211E0DEB-A492-4F00-A199-5D8F71298F83}" srcOrd="0" destOrd="0" presId="urn:microsoft.com/office/officeart/2005/8/layout/vList5"/>
    <dgm:cxn modelId="{3E10782C-01E4-4410-8F8D-64407807E9B7}" type="presParOf" srcId="{211E0DEB-A492-4F00-A199-5D8F71298F83}" destId="{A02DBB37-D41D-4EB1-94F4-5C746F91F7A8}" srcOrd="0" destOrd="0" presId="urn:microsoft.com/office/officeart/2005/8/layout/vList5"/>
    <dgm:cxn modelId="{20C8D0C7-C31A-483F-A808-CD77E238E46B}" type="presParOf" srcId="{A02DBB37-D41D-4EB1-94F4-5C746F91F7A8}" destId="{0DA6BCC7-E56C-45F9-8653-5EFE809CBCAD}" srcOrd="0" destOrd="0" presId="urn:microsoft.com/office/officeart/2005/8/layout/vList5"/>
    <dgm:cxn modelId="{2E40E230-40EA-4FCB-95E9-8BBA29A307C9}" type="presParOf" srcId="{A02DBB37-D41D-4EB1-94F4-5C746F91F7A8}" destId="{8A70D917-9543-49D6-B079-ED9D258008B3}" srcOrd="1" destOrd="0" presId="urn:microsoft.com/office/officeart/2005/8/layout/vList5"/>
    <dgm:cxn modelId="{D7AA9F4B-56CB-4E70-A0BE-663448D034F7}" type="presParOf" srcId="{211E0DEB-A492-4F00-A199-5D8F71298F83}" destId="{04226028-646C-4EE7-B24D-8778EB91AD87}" srcOrd="1" destOrd="0" presId="urn:microsoft.com/office/officeart/2005/8/layout/vList5"/>
    <dgm:cxn modelId="{0E21B826-5227-45CF-BDC8-D48526889747}" type="presParOf" srcId="{211E0DEB-A492-4F00-A199-5D8F71298F83}" destId="{52B11F33-69A2-485E-8732-CDED04C986EC}" srcOrd="2" destOrd="0" presId="urn:microsoft.com/office/officeart/2005/8/layout/vList5"/>
    <dgm:cxn modelId="{3E781944-FF05-4AF4-AB5D-17832FE44106}" type="presParOf" srcId="{52B11F33-69A2-485E-8732-CDED04C986EC}" destId="{B0565A2C-C8F7-47E2-9B20-3CA6A3D93289}" srcOrd="0" destOrd="0" presId="urn:microsoft.com/office/officeart/2005/8/layout/vList5"/>
    <dgm:cxn modelId="{BFFCE081-3AA6-44C0-852C-DBEC9A510DED}" type="presParOf" srcId="{52B11F33-69A2-485E-8732-CDED04C986EC}" destId="{63835600-E1DC-4D97-A663-92DD3A6FA85F}" srcOrd="1" destOrd="0" presId="urn:microsoft.com/office/officeart/2005/8/layout/vList5"/>
    <dgm:cxn modelId="{8F2C2C97-31D8-45B7-B878-D99B757084BC}" type="presParOf" srcId="{211E0DEB-A492-4F00-A199-5D8F71298F83}" destId="{D493E45F-6142-4E58-97CC-A811042DAD49}" srcOrd="3" destOrd="0" presId="urn:microsoft.com/office/officeart/2005/8/layout/vList5"/>
    <dgm:cxn modelId="{0B05516B-4E5A-4FD5-AA70-9F09FB6AF4A6}" type="presParOf" srcId="{211E0DEB-A492-4F00-A199-5D8F71298F83}" destId="{1D9FEEB2-270F-48DF-BFA2-9D321BE3B033}" srcOrd="4" destOrd="0" presId="urn:microsoft.com/office/officeart/2005/8/layout/vList5"/>
    <dgm:cxn modelId="{8BC86909-DE56-43AD-AF93-D4834B404C58}" type="presParOf" srcId="{1D9FEEB2-270F-48DF-BFA2-9D321BE3B033}" destId="{737401C2-4712-4EE0-A62C-CEC5B49A7D2D}" srcOrd="0" destOrd="0" presId="urn:microsoft.com/office/officeart/2005/8/layout/vList5"/>
    <dgm:cxn modelId="{41989BD1-F4B8-4654-8325-DCDC4A68DDB8}" type="presParOf" srcId="{1D9FEEB2-270F-48DF-BFA2-9D321BE3B033}" destId="{759CE9A6-1C45-4874-A297-0742C2AF7417}" srcOrd="1" destOrd="0" presId="urn:microsoft.com/office/officeart/2005/8/layout/vList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45687B2-3AC6-4186-911F-1BCE0AFF0B9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70909EAC-2CE4-497D-8CB2-34DA916E3084}">
      <dgm:prSet phldrT="[Text]"/>
      <dgm:spPr/>
      <dgm:t>
        <a:bodyPr/>
        <a:lstStyle/>
        <a:p>
          <a:r>
            <a:rPr lang="hr-HR" dirty="0" smtClean="0"/>
            <a:t>Jutro</a:t>
          </a:r>
          <a:endParaRPr lang="hr-HR" dirty="0"/>
        </a:p>
      </dgm:t>
    </dgm:pt>
    <dgm:pt modelId="{3C0D3B27-DB2B-4729-B3F0-733B864FAC30}" type="parTrans" cxnId="{145C54B7-F9A7-41D3-A8E0-5FD71C1B6F26}">
      <dgm:prSet/>
      <dgm:spPr/>
      <dgm:t>
        <a:bodyPr/>
        <a:lstStyle/>
        <a:p>
          <a:endParaRPr lang="hr-HR"/>
        </a:p>
      </dgm:t>
    </dgm:pt>
    <dgm:pt modelId="{72165165-B5F5-41DC-B1D6-17E9925F168B}" type="sibTrans" cxnId="{145C54B7-F9A7-41D3-A8E0-5FD71C1B6F26}">
      <dgm:prSet/>
      <dgm:spPr/>
      <dgm:t>
        <a:bodyPr/>
        <a:lstStyle/>
        <a:p>
          <a:endParaRPr lang="hr-HR"/>
        </a:p>
      </dgm:t>
    </dgm:pt>
    <dgm:pt modelId="{EE6B86E1-D7A1-4DFD-A9DE-69A97C9161B4}">
      <dgm:prSet phldrT="[Text]"/>
      <dgm:spPr/>
      <dgm:t>
        <a:bodyPr/>
        <a:lstStyle/>
        <a:p>
          <a:r>
            <a:rPr lang="hr-HR" dirty="0" smtClean="0"/>
            <a:t>Od 8:00 do 11:10</a:t>
          </a:r>
          <a:endParaRPr lang="hr-HR" dirty="0"/>
        </a:p>
      </dgm:t>
    </dgm:pt>
    <dgm:pt modelId="{638E4BA8-319A-4E73-9756-D7E6FCC5B7F9}" type="parTrans" cxnId="{948D7392-B85D-4A1C-BA4A-038358210987}">
      <dgm:prSet/>
      <dgm:spPr/>
      <dgm:t>
        <a:bodyPr/>
        <a:lstStyle/>
        <a:p>
          <a:endParaRPr lang="hr-HR"/>
        </a:p>
      </dgm:t>
    </dgm:pt>
    <dgm:pt modelId="{099C66A5-0CE5-4BCA-A5FE-AF4E0AB2CEEE}" type="sibTrans" cxnId="{948D7392-B85D-4A1C-BA4A-038358210987}">
      <dgm:prSet/>
      <dgm:spPr/>
      <dgm:t>
        <a:bodyPr/>
        <a:lstStyle/>
        <a:p>
          <a:endParaRPr lang="hr-HR"/>
        </a:p>
      </dgm:t>
    </dgm:pt>
    <dgm:pt modelId="{88392180-A84A-4F19-9C3E-CD8AC9A58F16}">
      <dgm:prSet phldrT="[Text]"/>
      <dgm:spPr/>
      <dgm:t>
        <a:bodyPr/>
        <a:lstStyle/>
        <a:p>
          <a:r>
            <a:rPr lang="hr-HR" dirty="0" smtClean="0"/>
            <a:t>Podne</a:t>
          </a:r>
          <a:endParaRPr lang="hr-HR" dirty="0"/>
        </a:p>
      </dgm:t>
    </dgm:pt>
    <dgm:pt modelId="{8995A4BE-EF28-4688-BCA1-F9152A230853}" type="parTrans" cxnId="{6FD0D884-8FCF-4E14-BB2F-F02F81E978DE}">
      <dgm:prSet/>
      <dgm:spPr/>
      <dgm:t>
        <a:bodyPr/>
        <a:lstStyle/>
        <a:p>
          <a:endParaRPr lang="hr-HR"/>
        </a:p>
      </dgm:t>
    </dgm:pt>
    <dgm:pt modelId="{A4B4292A-431C-461B-A267-68FBAA290631}" type="sibTrans" cxnId="{6FD0D884-8FCF-4E14-BB2F-F02F81E978DE}">
      <dgm:prSet/>
      <dgm:spPr/>
      <dgm:t>
        <a:bodyPr/>
        <a:lstStyle/>
        <a:p>
          <a:endParaRPr lang="hr-HR"/>
        </a:p>
      </dgm:t>
    </dgm:pt>
    <dgm:pt modelId="{78BBBE9A-161A-4E99-AD7C-8259FAC1F69A}">
      <dgm:prSet phldrT="[Text]"/>
      <dgm:spPr/>
      <dgm:t>
        <a:bodyPr/>
        <a:lstStyle/>
        <a:p>
          <a:r>
            <a:rPr lang="hr-HR" dirty="0" smtClean="0"/>
            <a:t>Od 11:30 do 14:40</a:t>
          </a:r>
          <a:endParaRPr lang="hr-HR" dirty="0"/>
        </a:p>
      </dgm:t>
    </dgm:pt>
    <dgm:pt modelId="{CB9FCFE9-4EDC-4B0E-A2CE-5BFB4819221A}" type="parTrans" cxnId="{978EC11E-EC1C-43D4-8CB2-9DA54FB1D0F6}">
      <dgm:prSet/>
      <dgm:spPr/>
      <dgm:t>
        <a:bodyPr/>
        <a:lstStyle/>
        <a:p>
          <a:endParaRPr lang="hr-HR"/>
        </a:p>
      </dgm:t>
    </dgm:pt>
    <dgm:pt modelId="{2428540D-7F4F-4888-9EC8-6D702FD6E495}" type="sibTrans" cxnId="{978EC11E-EC1C-43D4-8CB2-9DA54FB1D0F6}">
      <dgm:prSet/>
      <dgm:spPr/>
      <dgm:t>
        <a:bodyPr/>
        <a:lstStyle/>
        <a:p>
          <a:endParaRPr lang="hr-HR"/>
        </a:p>
      </dgm:t>
    </dgm:pt>
    <dgm:pt modelId="{211E0DEB-A492-4F00-A199-5D8F71298F83}" type="pres">
      <dgm:prSet presAssocID="{245687B2-3AC6-4186-911F-1BCE0AFF0B9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A02DBB37-D41D-4EB1-94F4-5C746F91F7A8}" type="pres">
      <dgm:prSet presAssocID="{70909EAC-2CE4-497D-8CB2-34DA916E3084}" presName="linNode" presStyleCnt="0"/>
      <dgm:spPr/>
    </dgm:pt>
    <dgm:pt modelId="{0DA6BCC7-E56C-45F9-8653-5EFE809CBCAD}" type="pres">
      <dgm:prSet presAssocID="{70909EAC-2CE4-497D-8CB2-34DA916E3084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8A70D917-9543-49D6-B079-ED9D258008B3}" type="pres">
      <dgm:prSet presAssocID="{70909EAC-2CE4-497D-8CB2-34DA916E3084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4226028-646C-4EE7-B24D-8778EB91AD87}" type="pres">
      <dgm:prSet presAssocID="{72165165-B5F5-41DC-B1D6-17E9925F168B}" presName="sp" presStyleCnt="0"/>
      <dgm:spPr/>
    </dgm:pt>
    <dgm:pt modelId="{52B11F33-69A2-485E-8732-CDED04C986EC}" type="pres">
      <dgm:prSet presAssocID="{88392180-A84A-4F19-9C3E-CD8AC9A58F16}" presName="linNode" presStyleCnt="0"/>
      <dgm:spPr/>
    </dgm:pt>
    <dgm:pt modelId="{B0565A2C-C8F7-47E2-9B20-3CA6A3D93289}" type="pres">
      <dgm:prSet presAssocID="{88392180-A84A-4F19-9C3E-CD8AC9A58F16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63835600-E1DC-4D97-A663-92DD3A6FA85F}" type="pres">
      <dgm:prSet presAssocID="{88392180-A84A-4F19-9C3E-CD8AC9A58F16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B7E1C733-FDD5-487C-A096-63499BF4EAF7}" type="presOf" srcId="{78BBBE9A-161A-4E99-AD7C-8259FAC1F69A}" destId="{63835600-E1DC-4D97-A663-92DD3A6FA85F}" srcOrd="0" destOrd="0" presId="urn:microsoft.com/office/officeart/2005/8/layout/vList5"/>
    <dgm:cxn modelId="{BF2C54E0-1652-46B1-82B5-5BC957A24412}" type="presOf" srcId="{245687B2-3AC6-4186-911F-1BCE0AFF0B9C}" destId="{211E0DEB-A492-4F00-A199-5D8F71298F83}" srcOrd="0" destOrd="0" presId="urn:microsoft.com/office/officeart/2005/8/layout/vList5"/>
    <dgm:cxn modelId="{948D7392-B85D-4A1C-BA4A-038358210987}" srcId="{70909EAC-2CE4-497D-8CB2-34DA916E3084}" destId="{EE6B86E1-D7A1-4DFD-A9DE-69A97C9161B4}" srcOrd="0" destOrd="0" parTransId="{638E4BA8-319A-4E73-9756-D7E6FCC5B7F9}" sibTransId="{099C66A5-0CE5-4BCA-A5FE-AF4E0AB2CEEE}"/>
    <dgm:cxn modelId="{978EC11E-EC1C-43D4-8CB2-9DA54FB1D0F6}" srcId="{88392180-A84A-4F19-9C3E-CD8AC9A58F16}" destId="{78BBBE9A-161A-4E99-AD7C-8259FAC1F69A}" srcOrd="0" destOrd="0" parTransId="{CB9FCFE9-4EDC-4B0E-A2CE-5BFB4819221A}" sibTransId="{2428540D-7F4F-4888-9EC8-6D702FD6E495}"/>
    <dgm:cxn modelId="{145C54B7-F9A7-41D3-A8E0-5FD71C1B6F26}" srcId="{245687B2-3AC6-4186-911F-1BCE0AFF0B9C}" destId="{70909EAC-2CE4-497D-8CB2-34DA916E3084}" srcOrd="0" destOrd="0" parTransId="{3C0D3B27-DB2B-4729-B3F0-733B864FAC30}" sibTransId="{72165165-B5F5-41DC-B1D6-17E9925F168B}"/>
    <dgm:cxn modelId="{D492F8EA-7394-45EA-9C54-22B2E067FF69}" type="presOf" srcId="{EE6B86E1-D7A1-4DFD-A9DE-69A97C9161B4}" destId="{8A70D917-9543-49D6-B079-ED9D258008B3}" srcOrd="0" destOrd="0" presId="urn:microsoft.com/office/officeart/2005/8/layout/vList5"/>
    <dgm:cxn modelId="{6FD0D884-8FCF-4E14-BB2F-F02F81E978DE}" srcId="{245687B2-3AC6-4186-911F-1BCE0AFF0B9C}" destId="{88392180-A84A-4F19-9C3E-CD8AC9A58F16}" srcOrd="1" destOrd="0" parTransId="{8995A4BE-EF28-4688-BCA1-F9152A230853}" sibTransId="{A4B4292A-431C-461B-A267-68FBAA290631}"/>
    <dgm:cxn modelId="{84DF1231-60EC-4BCA-BF83-53580AA8DCFC}" type="presOf" srcId="{70909EAC-2CE4-497D-8CB2-34DA916E3084}" destId="{0DA6BCC7-E56C-45F9-8653-5EFE809CBCAD}" srcOrd="0" destOrd="0" presId="urn:microsoft.com/office/officeart/2005/8/layout/vList5"/>
    <dgm:cxn modelId="{4F1230F5-44D2-4A69-BA87-97ACF04BE480}" type="presOf" srcId="{88392180-A84A-4F19-9C3E-CD8AC9A58F16}" destId="{B0565A2C-C8F7-47E2-9B20-3CA6A3D93289}" srcOrd="0" destOrd="0" presId="urn:microsoft.com/office/officeart/2005/8/layout/vList5"/>
    <dgm:cxn modelId="{7FB793F7-993E-4E87-978D-38294F523089}" type="presParOf" srcId="{211E0DEB-A492-4F00-A199-5D8F71298F83}" destId="{A02DBB37-D41D-4EB1-94F4-5C746F91F7A8}" srcOrd="0" destOrd="0" presId="urn:microsoft.com/office/officeart/2005/8/layout/vList5"/>
    <dgm:cxn modelId="{DE3DBAAE-3967-4B58-BBC7-FE56E22FDF70}" type="presParOf" srcId="{A02DBB37-D41D-4EB1-94F4-5C746F91F7A8}" destId="{0DA6BCC7-E56C-45F9-8653-5EFE809CBCAD}" srcOrd="0" destOrd="0" presId="urn:microsoft.com/office/officeart/2005/8/layout/vList5"/>
    <dgm:cxn modelId="{4EB3181A-3078-49CE-B9A0-6617ABF2B04A}" type="presParOf" srcId="{A02DBB37-D41D-4EB1-94F4-5C746F91F7A8}" destId="{8A70D917-9543-49D6-B079-ED9D258008B3}" srcOrd="1" destOrd="0" presId="urn:microsoft.com/office/officeart/2005/8/layout/vList5"/>
    <dgm:cxn modelId="{6C366A5E-04C8-41EC-8322-8CB24BFE8C75}" type="presParOf" srcId="{211E0DEB-A492-4F00-A199-5D8F71298F83}" destId="{04226028-646C-4EE7-B24D-8778EB91AD87}" srcOrd="1" destOrd="0" presId="urn:microsoft.com/office/officeart/2005/8/layout/vList5"/>
    <dgm:cxn modelId="{0D632BA5-5849-4BC9-86B2-294C9C89AD35}" type="presParOf" srcId="{211E0DEB-A492-4F00-A199-5D8F71298F83}" destId="{52B11F33-69A2-485E-8732-CDED04C986EC}" srcOrd="2" destOrd="0" presId="urn:microsoft.com/office/officeart/2005/8/layout/vList5"/>
    <dgm:cxn modelId="{0CB1F38E-5C56-444E-A256-FF5DFFD7CCA5}" type="presParOf" srcId="{52B11F33-69A2-485E-8732-CDED04C986EC}" destId="{B0565A2C-C8F7-47E2-9B20-3CA6A3D93289}" srcOrd="0" destOrd="0" presId="urn:microsoft.com/office/officeart/2005/8/layout/vList5"/>
    <dgm:cxn modelId="{FBBD5B9E-81CD-4BCB-89B8-95A38A2D8B43}" type="presParOf" srcId="{52B11F33-69A2-485E-8732-CDED04C986EC}" destId="{63835600-E1DC-4D97-A663-92DD3A6FA85F}" srcOrd="1" destOrd="0" presId="urn:microsoft.com/office/officeart/2005/8/layout/vList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5D97-4AC9-4E7B-97D2-FE0D1DFA8093}" type="datetimeFigureOut">
              <a:rPr lang="sr-Latn-CS" smtClean="0"/>
              <a:pPr/>
              <a:t>23.2.2009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E8D54-7E16-49DA-948B-4AA5BE56885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5D97-4AC9-4E7B-97D2-FE0D1DFA8093}" type="datetimeFigureOut">
              <a:rPr lang="sr-Latn-CS" smtClean="0"/>
              <a:pPr/>
              <a:t>23.2.2009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E8D54-7E16-49DA-948B-4AA5BE56885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5D97-4AC9-4E7B-97D2-FE0D1DFA8093}" type="datetimeFigureOut">
              <a:rPr lang="sr-Latn-CS" smtClean="0"/>
              <a:pPr/>
              <a:t>23.2.2009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E8D54-7E16-49DA-948B-4AA5BE56885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5D97-4AC9-4E7B-97D2-FE0D1DFA8093}" type="datetimeFigureOut">
              <a:rPr lang="sr-Latn-CS" smtClean="0"/>
              <a:pPr/>
              <a:t>23.2.2009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E8D54-7E16-49DA-948B-4AA5BE56885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5D97-4AC9-4E7B-97D2-FE0D1DFA8093}" type="datetimeFigureOut">
              <a:rPr lang="sr-Latn-CS" smtClean="0"/>
              <a:pPr/>
              <a:t>23.2.2009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E8D54-7E16-49DA-948B-4AA5BE56885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5D97-4AC9-4E7B-97D2-FE0D1DFA8093}" type="datetimeFigureOut">
              <a:rPr lang="sr-Latn-CS" smtClean="0"/>
              <a:pPr/>
              <a:t>23.2.2009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E8D54-7E16-49DA-948B-4AA5BE56885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5D97-4AC9-4E7B-97D2-FE0D1DFA8093}" type="datetimeFigureOut">
              <a:rPr lang="sr-Latn-CS" smtClean="0"/>
              <a:pPr/>
              <a:t>23.2.2009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E8D54-7E16-49DA-948B-4AA5BE56885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5D97-4AC9-4E7B-97D2-FE0D1DFA8093}" type="datetimeFigureOut">
              <a:rPr lang="sr-Latn-CS" smtClean="0"/>
              <a:pPr/>
              <a:t>23.2.2009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E8D54-7E16-49DA-948B-4AA5BE56885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5D97-4AC9-4E7B-97D2-FE0D1DFA8093}" type="datetimeFigureOut">
              <a:rPr lang="sr-Latn-CS" smtClean="0"/>
              <a:pPr/>
              <a:t>23.2.2009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E8D54-7E16-49DA-948B-4AA5BE56885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5D97-4AC9-4E7B-97D2-FE0D1DFA8093}" type="datetimeFigureOut">
              <a:rPr lang="sr-Latn-CS" smtClean="0"/>
              <a:pPr/>
              <a:t>23.2.2009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E8D54-7E16-49DA-948B-4AA5BE56885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C5D97-4AC9-4E7B-97D2-FE0D1DFA8093}" type="datetimeFigureOut">
              <a:rPr lang="sr-Latn-CS" smtClean="0"/>
              <a:pPr/>
              <a:t>23.2.2009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E8D54-7E16-49DA-948B-4AA5BE56885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C5D97-4AC9-4E7B-97D2-FE0D1DFA8093}" type="datetimeFigureOut">
              <a:rPr lang="sr-Latn-CS" smtClean="0"/>
              <a:pPr/>
              <a:t>23.2.2009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E8D54-7E16-49DA-948B-4AA5BE56885D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Oblikovanja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Oblikujte objekte kao što su oblikovani objekti na slajdu ispred slajda koji oblikujete</a:t>
            </a:r>
            <a:endParaRPr lang="hr-H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SmartArt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SmartArt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Crtanje</a:t>
            </a:r>
            <a:endParaRPr lang="hr-HR" dirty="0"/>
          </a:p>
        </p:txBody>
      </p:sp>
      <p:sp>
        <p:nvSpPr>
          <p:cNvPr id="4" name="Sun 3"/>
          <p:cNvSpPr/>
          <p:nvPr/>
        </p:nvSpPr>
        <p:spPr>
          <a:xfrm>
            <a:off x="642910" y="1428736"/>
            <a:ext cx="3143272" cy="2643206"/>
          </a:xfrm>
          <a:prstGeom prst="sun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grpSp>
        <p:nvGrpSpPr>
          <p:cNvPr id="10" name="Group 9"/>
          <p:cNvGrpSpPr/>
          <p:nvPr/>
        </p:nvGrpSpPr>
        <p:grpSpPr>
          <a:xfrm>
            <a:off x="4000496" y="2500306"/>
            <a:ext cx="4500594" cy="3643338"/>
            <a:chOff x="4000496" y="2500306"/>
            <a:chExt cx="4500594" cy="3643338"/>
          </a:xfrm>
        </p:grpSpPr>
        <p:sp>
          <p:nvSpPr>
            <p:cNvPr id="5" name="Diamond 4"/>
            <p:cNvSpPr/>
            <p:nvPr/>
          </p:nvSpPr>
          <p:spPr>
            <a:xfrm>
              <a:off x="4286248" y="2500306"/>
              <a:ext cx="3929090" cy="3643338"/>
            </a:xfrm>
            <a:prstGeom prst="diamond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r-HR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000496" y="3214686"/>
              <a:ext cx="4500594" cy="214314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r-HR"/>
            </a:p>
          </p:txBody>
        </p:sp>
        <p:sp>
          <p:nvSpPr>
            <p:cNvPr id="7" name="Oval 6"/>
            <p:cNvSpPr/>
            <p:nvPr/>
          </p:nvSpPr>
          <p:spPr>
            <a:xfrm>
              <a:off x="4786314" y="2928934"/>
              <a:ext cx="2857520" cy="27146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prstTxWarp prst="textDeflateTop">
                <a:avLst/>
              </a:prstTxWarp>
            </a:bodyPr>
            <a:lstStyle/>
            <a:p>
              <a:pPr algn="ctr"/>
              <a:r>
                <a:rPr lang="hr-HR" dirty="0" smtClean="0">
                  <a:solidFill>
                    <a:schemeClr val="tx1"/>
                  </a:solidFill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Ovo je lako</a:t>
              </a:r>
              <a:endParaRPr lang="hr-HR" dirty="0">
                <a:solidFill>
                  <a:schemeClr val="tx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  <p:cxnSp>
        <p:nvCxnSpPr>
          <p:cNvPr id="9" name="Straight Arrow Connector 8"/>
          <p:cNvCxnSpPr/>
          <p:nvPr/>
        </p:nvCxnSpPr>
        <p:spPr>
          <a:xfrm flipV="1">
            <a:off x="1214414" y="4714884"/>
            <a:ext cx="1643074" cy="1000132"/>
          </a:xfrm>
          <a:prstGeom prst="straightConnector1">
            <a:avLst/>
          </a:prstGeom>
          <a:ln w="76200"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Crtanje</a:t>
            </a:r>
            <a:endParaRPr lang="hr-H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rop_j0175548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000364" y="1357298"/>
            <a:ext cx="2209800" cy="2209800"/>
          </a:xfrm>
          <a:prstGeom prst="cloud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Slike</a:t>
            </a:r>
            <a:endParaRPr lang="hr-HR" dirty="0"/>
          </a:p>
        </p:txBody>
      </p:sp>
      <p:pic>
        <p:nvPicPr>
          <p:cNvPr id="4" name="j0178459.jpg"/>
          <p:cNvPicPr>
            <a:picLocks noGrp="1" noChangeAspect="1"/>
          </p:cNvPicPr>
          <p:nvPr>
            <p:ph idx="1"/>
          </p:nvPr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6255" r="6255"/>
          <a:stretch>
            <a:fillRect/>
          </a:stretch>
        </p:blipFill>
        <p:spPr>
          <a:xfrm>
            <a:off x="571472" y="1571612"/>
            <a:ext cx="3200034" cy="24444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obliqueTopLeft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j0175361.jpg"/>
          <p:cNvPicPr>
            <a:picLocks noChangeAspect="1"/>
          </p:cNvPicPr>
          <p:nvPr/>
        </p:nvPicPr>
        <p:blipFill>
          <a:blip r:embed="rId4"/>
          <a:srcRect l="5333" r="5333"/>
          <a:stretch>
            <a:fillRect/>
          </a:stretch>
        </p:blipFill>
        <p:spPr>
          <a:xfrm>
            <a:off x="3786182" y="3143248"/>
            <a:ext cx="4514843" cy="3386132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perspectiveHeroicExtremeLeftFacing"/>
            <a:lightRig rig="threePt" dir="t"/>
          </a:scene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Slike</a:t>
            </a:r>
            <a:endParaRPr lang="hr-HR" dirty="0"/>
          </a:p>
        </p:txBody>
      </p:sp>
      <p:pic>
        <p:nvPicPr>
          <p:cNvPr id="4" name="j0178459.jpg"/>
          <p:cNvPicPr>
            <a:picLocks noGrp="1" noChangeAspect="1"/>
          </p:cNvPicPr>
          <p:nvPr>
            <p:ph idx="1"/>
          </p:nvPr>
        </p:nvPicPr>
        <p:blipFill>
          <a:blip r:embed="rId2"/>
          <a:srcRect l="6255" r="6255"/>
          <a:stretch>
            <a:fillRect/>
          </a:stretch>
        </p:blipFill>
        <p:spPr>
          <a:xfrm>
            <a:off x="1071538" y="1571612"/>
            <a:ext cx="3200034" cy="2444496"/>
          </a:xfrm>
        </p:spPr>
      </p:pic>
      <p:pic>
        <p:nvPicPr>
          <p:cNvPr id="5" name="crop_j017554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929190" y="1714488"/>
            <a:ext cx="2209800" cy="22098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Crteži</a:t>
            </a:r>
            <a:endParaRPr lang="hr-HR" dirty="0"/>
          </a:p>
        </p:txBody>
      </p:sp>
      <p:grpSp>
        <p:nvGrpSpPr>
          <p:cNvPr id="1034" name="Group 10"/>
          <p:cNvGrpSpPr>
            <a:grpSpLocks noChangeAspect="1"/>
          </p:cNvGrpSpPr>
          <p:nvPr/>
        </p:nvGrpSpPr>
        <p:grpSpPr bwMode="auto">
          <a:xfrm>
            <a:off x="428625" y="1357313"/>
            <a:ext cx="3273425" cy="3000375"/>
            <a:chOff x="270" y="855"/>
            <a:chExt cx="2062" cy="1890"/>
          </a:xfrm>
        </p:grpSpPr>
        <p:sp>
          <p:nvSpPr>
            <p:cNvPr id="1033" name="AutoShape 9"/>
            <p:cNvSpPr>
              <a:spLocks noChangeAspect="1" noChangeArrowheads="1" noTextEdit="1"/>
            </p:cNvSpPr>
            <p:nvPr/>
          </p:nvSpPr>
          <p:spPr bwMode="auto">
            <a:xfrm>
              <a:off x="270" y="855"/>
              <a:ext cx="2062" cy="1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1881" y="2305"/>
              <a:ext cx="314" cy="317"/>
            </a:xfrm>
            <a:custGeom>
              <a:avLst/>
              <a:gdLst/>
              <a:ahLst/>
              <a:cxnLst>
                <a:cxn ang="0">
                  <a:pos x="21" y="22"/>
                </a:cxn>
                <a:cxn ang="0">
                  <a:pos x="20" y="24"/>
                </a:cxn>
                <a:cxn ang="0">
                  <a:pos x="16" y="29"/>
                </a:cxn>
                <a:cxn ang="0">
                  <a:pos x="11" y="38"/>
                </a:cxn>
                <a:cxn ang="0">
                  <a:pos x="6" y="51"/>
                </a:cxn>
                <a:cxn ang="0">
                  <a:pos x="2" y="69"/>
                </a:cxn>
                <a:cxn ang="0">
                  <a:pos x="0" y="92"/>
                </a:cxn>
                <a:cxn ang="0">
                  <a:pos x="2" y="120"/>
                </a:cxn>
                <a:cxn ang="0">
                  <a:pos x="8" y="154"/>
                </a:cxn>
                <a:cxn ang="0">
                  <a:pos x="13" y="172"/>
                </a:cxn>
                <a:cxn ang="0">
                  <a:pos x="20" y="189"/>
                </a:cxn>
                <a:cxn ang="0">
                  <a:pos x="29" y="206"/>
                </a:cxn>
                <a:cxn ang="0">
                  <a:pos x="40" y="221"/>
                </a:cxn>
                <a:cxn ang="0">
                  <a:pos x="51" y="236"/>
                </a:cxn>
                <a:cxn ang="0">
                  <a:pos x="65" y="250"/>
                </a:cxn>
                <a:cxn ang="0">
                  <a:pos x="79" y="263"/>
                </a:cxn>
                <a:cxn ang="0">
                  <a:pos x="94" y="274"/>
                </a:cxn>
                <a:cxn ang="0">
                  <a:pos x="109" y="285"/>
                </a:cxn>
                <a:cxn ang="0">
                  <a:pos x="126" y="294"/>
                </a:cxn>
                <a:cxn ang="0">
                  <a:pos x="142" y="301"/>
                </a:cxn>
                <a:cxn ang="0">
                  <a:pos x="159" y="307"/>
                </a:cxn>
                <a:cxn ang="0">
                  <a:pos x="175" y="313"/>
                </a:cxn>
                <a:cxn ang="0">
                  <a:pos x="191" y="316"/>
                </a:cxn>
                <a:cxn ang="0">
                  <a:pos x="206" y="317"/>
                </a:cxn>
                <a:cxn ang="0">
                  <a:pos x="222" y="317"/>
                </a:cxn>
                <a:cxn ang="0">
                  <a:pos x="250" y="309"/>
                </a:cxn>
                <a:cxn ang="0">
                  <a:pos x="274" y="293"/>
                </a:cxn>
                <a:cxn ang="0">
                  <a:pos x="294" y="269"/>
                </a:cxn>
                <a:cxn ang="0">
                  <a:pos x="307" y="240"/>
                </a:cxn>
                <a:cxn ang="0">
                  <a:pos x="314" y="208"/>
                </a:cxn>
                <a:cxn ang="0">
                  <a:pos x="313" y="174"/>
                </a:cxn>
                <a:cxn ang="0">
                  <a:pos x="304" y="140"/>
                </a:cxn>
                <a:cxn ang="0">
                  <a:pos x="284" y="107"/>
                </a:cxn>
                <a:cxn ang="0">
                  <a:pos x="271" y="92"/>
                </a:cxn>
                <a:cxn ang="0">
                  <a:pos x="255" y="77"/>
                </a:cxn>
                <a:cxn ang="0">
                  <a:pos x="238" y="64"/>
                </a:cxn>
                <a:cxn ang="0">
                  <a:pos x="219" y="51"/>
                </a:cxn>
                <a:cxn ang="0">
                  <a:pos x="200" y="39"/>
                </a:cxn>
                <a:cxn ang="0">
                  <a:pos x="181" y="29"/>
                </a:cxn>
                <a:cxn ang="0">
                  <a:pos x="160" y="19"/>
                </a:cxn>
                <a:cxn ang="0">
                  <a:pos x="140" y="12"/>
                </a:cxn>
                <a:cxn ang="0">
                  <a:pos x="120" y="6"/>
                </a:cxn>
                <a:cxn ang="0">
                  <a:pos x="101" y="2"/>
                </a:cxn>
                <a:cxn ang="0">
                  <a:pos x="83" y="0"/>
                </a:cxn>
                <a:cxn ang="0">
                  <a:pos x="67" y="0"/>
                </a:cxn>
                <a:cxn ang="0">
                  <a:pos x="52" y="2"/>
                </a:cxn>
                <a:cxn ang="0">
                  <a:pos x="39" y="6"/>
                </a:cxn>
                <a:cxn ang="0">
                  <a:pos x="28" y="13"/>
                </a:cxn>
                <a:cxn ang="0">
                  <a:pos x="21" y="22"/>
                </a:cxn>
              </a:cxnLst>
              <a:rect l="0" t="0" r="r" b="b"/>
              <a:pathLst>
                <a:path w="314" h="317">
                  <a:moveTo>
                    <a:pt x="21" y="22"/>
                  </a:moveTo>
                  <a:lnTo>
                    <a:pt x="20" y="24"/>
                  </a:lnTo>
                  <a:lnTo>
                    <a:pt x="16" y="29"/>
                  </a:lnTo>
                  <a:lnTo>
                    <a:pt x="11" y="38"/>
                  </a:lnTo>
                  <a:lnTo>
                    <a:pt x="6" y="51"/>
                  </a:lnTo>
                  <a:lnTo>
                    <a:pt x="2" y="69"/>
                  </a:lnTo>
                  <a:lnTo>
                    <a:pt x="0" y="92"/>
                  </a:lnTo>
                  <a:lnTo>
                    <a:pt x="2" y="120"/>
                  </a:lnTo>
                  <a:lnTo>
                    <a:pt x="8" y="154"/>
                  </a:lnTo>
                  <a:lnTo>
                    <a:pt x="13" y="172"/>
                  </a:lnTo>
                  <a:lnTo>
                    <a:pt x="20" y="189"/>
                  </a:lnTo>
                  <a:lnTo>
                    <a:pt x="29" y="206"/>
                  </a:lnTo>
                  <a:lnTo>
                    <a:pt x="40" y="221"/>
                  </a:lnTo>
                  <a:lnTo>
                    <a:pt x="51" y="236"/>
                  </a:lnTo>
                  <a:lnTo>
                    <a:pt x="65" y="250"/>
                  </a:lnTo>
                  <a:lnTo>
                    <a:pt x="79" y="263"/>
                  </a:lnTo>
                  <a:lnTo>
                    <a:pt x="94" y="274"/>
                  </a:lnTo>
                  <a:lnTo>
                    <a:pt x="109" y="285"/>
                  </a:lnTo>
                  <a:lnTo>
                    <a:pt x="126" y="294"/>
                  </a:lnTo>
                  <a:lnTo>
                    <a:pt x="142" y="301"/>
                  </a:lnTo>
                  <a:lnTo>
                    <a:pt x="159" y="307"/>
                  </a:lnTo>
                  <a:lnTo>
                    <a:pt x="175" y="313"/>
                  </a:lnTo>
                  <a:lnTo>
                    <a:pt x="191" y="316"/>
                  </a:lnTo>
                  <a:lnTo>
                    <a:pt x="206" y="317"/>
                  </a:lnTo>
                  <a:lnTo>
                    <a:pt x="222" y="317"/>
                  </a:lnTo>
                  <a:lnTo>
                    <a:pt x="250" y="309"/>
                  </a:lnTo>
                  <a:lnTo>
                    <a:pt x="274" y="293"/>
                  </a:lnTo>
                  <a:lnTo>
                    <a:pt x="294" y="269"/>
                  </a:lnTo>
                  <a:lnTo>
                    <a:pt x="307" y="240"/>
                  </a:lnTo>
                  <a:lnTo>
                    <a:pt x="314" y="208"/>
                  </a:lnTo>
                  <a:lnTo>
                    <a:pt x="313" y="174"/>
                  </a:lnTo>
                  <a:lnTo>
                    <a:pt x="304" y="140"/>
                  </a:lnTo>
                  <a:lnTo>
                    <a:pt x="284" y="107"/>
                  </a:lnTo>
                  <a:lnTo>
                    <a:pt x="271" y="92"/>
                  </a:lnTo>
                  <a:lnTo>
                    <a:pt x="255" y="77"/>
                  </a:lnTo>
                  <a:lnTo>
                    <a:pt x="238" y="64"/>
                  </a:lnTo>
                  <a:lnTo>
                    <a:pt x="219" y="51"/>
                  </a:lnTo>
                  <a:lnTo>
                    <a:pt x="200" y="39"/>
                  </a:lnTo>
                  <a:lnTo>
                    <a:pt x="181" y="29"/>
                  </a:lnTo>
                  <a:lnTo>
                    <a:pt x="160" y="19"/>
                  </a:lnTo>
                  <a:lnTo>
                    <a:pt x="140" y="12"/>
                  </a:lnTo>
                  <a:lnTo>
                    <a:pt x="120" y="6"/>
                  </a:lnTo>
                  <a:lnTo>
                    <a:pt x="101" y="2"/>
                  </a:lnTo>
                  <a:lnTo>
                    <a:pt x="83" y="0"/>
                  </a:lnTo>
                  <a:lnTo>
                    <a:pt x="67" y="0"/>
                  </a:lnTo>
                  <a:lnTo>
                    <a:pt x="52" y="2"/>
                  </a:lnTo>
                  <a:lnTo>
                    <a:pt x="39" y="6"/>
                  </a:lnTo>
                  <a:lnTo>
                    <a:pt x="28" y="13"/>
                  </a:lnTo>
                  <a:lnTo>
                    <a:pt x="21" y="2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298" y="931"/>
              <a:ext cx="1546" cy="1793"/>
            </a:xfrm>
            <a:custGeom>
              <a:avLst/>
              <a:gdLst/>
              <a:ahLst/>
              <a:cxnLst>
                <a:cxn ang="0">
                  <a:pos x="165" y="1122"/>
                </a:cxn>
                <a:cxn ang="0">
                  <a:pos x="79" y="1193"/>
                </a:cxn>
                <a:cxn ang="0">
                  <a:pos x="7" y="1162"/>
                </a:cxn>
                <a:cxn ang="0">
                  <a:pos x="0" y="1177"/>
                </a:cxn>
                <a:cxn ang="0">
                  <a:pos x="17" y="1281"/>
                </a:cxn>
                <a:cxn ang="0">
                  <a:pos x="92" y="1393"/>
                </a:cxn>
                <a:cxn ang="0">
                  <a:pos x="254" y="1423"/>
                </a:cxn>
                <a:cxn ang="0">
                  <a:pos x="345" y="1507"/>
                </a:cxn>
                <a:cxn ang="0">
                  <a:pos x="453" y="1591"/>
                </a:cxn>
                <a:cxn ang="0">
                  <a:pos x="492" y="1645"/>
                </a:cxn>
                <a:cxn ang="0">
                  <a:pos x="532" y="1687"/>
                </a:cxn>
                <a:cxn ang="0">
                  <a:pos x="641" y="1704"/>
                </a:cxn>
                <a:cxn ang="0">
                  <a:pos x="704" y="1650"/>
                </a:cxn>
                <a:cxn ang="0">
                  <a:pos x="653" y="1594"/>
                </a:cxn>
                <a:cxn ang="0">
                  <a:pos x="665" y="1543"/>
                </a:cxn>
                <a:cxn ang="0">
                  <a:pos x="735" y="1534"/>
                </a:cxn>
                <a:cxn ang="0">
                  <a:pos x="794" y="1639"/>
                </a:cxn>
                <a:cxn ang="0">
                  <a:pos x="871" y="1767"/>
                </a:cxn>
                <a:cxn ang="0">
                  <a:pos x="925" y="1790"/>
                </a:cxn>
                <a:cxn ang="0">
                  <a:pos x="981" y="1793"/>
                </a:cxn>
                <a:cxn ang="0">
                  <a:pos x="1032" y="1787"/>
                </a:cxn>
                <a:cxn ang="0">
                  <a:pos x="1081" y="1755"/>
                </a:cxn>
                <a:cxn ang="0">
                  <a:pos x="1041" y="1690"/>
                </a:cxn>
                <a:cxn ang="0">
                  <a:pos x="1012" y="1650"/>
                </a:cxn>
                <a:cxn ang="0">
                  <a:pos x="1076" y="1667"/>
                </a:cxn>
                <a:cxn ang="0">
                  <a:pos x="1154" y="1661"/>
                </a:cxn>
                <a:cxn ang="0">
                  <a:pos x="1222" y="1646"/>
                </a:cxn>
                <a:cxn ang="0">
                  <a:pos x="1277" y="1662"/>
                </a:cxn>
                <a:cxn ang="0">
                  <a:pos x="1315" y="1727"/>
                </a:cxn>
                <a:cxn ang="0">
                  <a:pos x="1423" y="1706"/>
                </a:cxn>
                <a:cxn ang="0">
                  <a:pos x="1407" y="1638"/>
                </a:cxn>
                <a:cxn ang="0">
                  <a:pos x="1346" y="1610"/>
                </a:cxn>
                <a:cxn ang="0">
                  <a:pos x="1385" y="1536"/>
                </a:cxn>
                <a:cxn ang="0">
                  <a:pos x="1399" y="1460"/>
                </a:cxn>
                <a:cxn ang="0">
                  <a:pos x="1456" y="1466"/>
                </a:cxn>
                <a:cxn ang="0">
                  <a:pos x="1480" y="1421"/>
                </a:cxn>
                <a:cxn ang="0">
                  <a:pos x="1423" y="1381"/>
                </a:cxn>
                <a:cxn ang="0">
                  <a:pos x="1483" y="1352"/>
                </a:cxn>
                <a:cxn ang="0">
                  <a:pos x="1546" y="1128"/>
                </a:cxn>
                <a:cxn ang="0">
                  <a:pos x="1530" y="975"/>
                </a:cxn>
                <a:cxn ang="0">
                  <a:pos x="1445" y="852"/>
                </a:cxn>
                <a:cxn ang="0">
                  <a:pos x="1343" y="763"/>
                </a:cxn>
                <a:cxn ang="0">
                  <a:pos x="1360" y="643"/>
                </a:cxn>
                <a:cxn ang="0">
                  <a:pos x="1387" y="436"/>
                </a:cxn>
                <a:cxn ang="0">
                  <a:pos x="1319" y="67"/>
                </a:cxn>
                <a:cxn ang="0">
                  <a:pos x="1209" y="74"/>
                </a:cxn>
                <a:cxn ang="0">
                  <a:pos x="1148" y="323"/>
                </a:cxn>
                <a:cxn ang="0">
                  <a:pos x="1186" y="629"/>
                </a:cxn>
                <a:cxn ang="0">
                  <a:pos x="1160" y="670"/>
                </a:cxn>
                <a:cxn ang="0">
                  <a:pos x="1052" y="604"/>
                </a:cxn>
                <a:cxn ang="0">
                  <a:pos x="998" y="510"/>
                </a:cxn>
                <a:cxn ang="0">
                  <a:pos x="923" y="372"/>
                </a:cxn>
                <a:cxn ang="0">
                  <a:pos x="837" y="251"/>
                </a:cxn>
                <a:cxn ang="0">
                  <a:pos x="743" y="186"/>
                </a:cxn>
                <a:cxn ang="0">
                  <a:pos x="656" y="158"/>
                </a:cxn>
                <a:cxn ang="0">
                  <a:pos x="607" y="175"/>
                </a:cxn>
                <a:cxn ang="0">
                  <a:pos x="650" y="340"/>
                </a:cxn>
                <a:cxn ang="0">
                  <a:pos x="732" y="555"/>
                </a:cxn>
                <a:cxn ang="0">
                  <a:pos x="623" y="575"/>
                </a:cxn>
                <a:cxn ang="0">
                  <a:pos x="398" y="692"/>
                </a:cxn>
                <a:cxn ang="0">
                  <a:pos x="207" y="990"/>
                </a:cxn>
              </a:cxnLst>
              <a:rect l="0" t="0" r="r" b="b"/>
              <a:pathLst>
                <a:path w="1546" h="1793">
                  <a:moveTo>
                    <a:pt x="186" y="1079"/>
                  </a:moveTo>
                  <a:lnTo>
                    <a:pt x="185" y="1082"/>
                  </a:lnTo>
                  <a:lnTo>
                    <a:pt x="181" y="1092"/>
                  </a:lnTo>
                  <a:lnTo>
                    <a:pt x="174" y="1105"/>
                  </a:lnTo>
                  <a:lnTo>
                    <a:pt x="165" y="1122"/>
                  </a:lnTo>
                  <a:lnTo>
                    <a:pt x="152" y="1139"/>
                  </a:lnTo>
                  <a:lnTo>
                    <a:pt x="138" y="1157"/>
                  </a:lnTo>
                  <a:lnTo>
                    <a:pt x="120" y="1174"/>
                  </a:lnTo>
                  <a:lnTo>
                    <a:pt x="99" y="1186"/>
                  </a:lnTo>
                  <a:lnTo>
                    <a:pt x="79" y="1193"/>
                  </a:lnTo>
                  <a:lnTo>
                    <a:pt x="59" y="1193"/>
                  </a:lnTo>
                  <a:lnTo>
                    <a:pt x="42" y="1188"/>
                  </a:lnTo>
                  <a:lnTo>
                    <a:pt x="28" y="1180"/>
                  </a:lnTo>
                  <a:lnTo>
                    <a:pt x="17" y="1172"/>
                  </a:lnTo>
                  <a:lnTo>
                    <a:pt x="7" y="1162"/>
                  </a:lnTo>
                  <a:lnTo>
                    <a:pt x="2" y="1156"/>
                  </a:lnTo>
                  <a:lnTo>
                    <a:pt x="0" y="1153"/>
                  </a:lnTo>
                  <a:lnTo>
                    <a:pt x="0" y="1156"/>
                  </a:lnTo>
                  <a:lnTo>
                    <a:pt x="0" y="1163"/>
                  </a:lnTo>
                  <a:lnTo>
                    <a:pt x="0" y="1177"/>
                  </a:lnTo>
                  <a:lnTo>
                    <a:pt x="1" y="1192"/>
                  </a:lnTo>
                  <a:lnTo>
                    <a:pt x="2" y="1212"/>
                  </a:lnTo>
                  <a:lnTo>
                    <a:pt x="5" y="1234"/>
                  </a:lnTo>
                  <a:lnTo>
                    <a:pt x="10" y="1258"/>
                  </a:lnTo>
                  <a:lnTo>
                    <a:pt x="17" y="1281"/>
                  </a:lnTo>
                  <a:lnTo>
                    <a:pt x="26" y="1306"/>
                  </a:lnTo>
                  <a:lnTo>
                    <a:pt x="37" y="1330"/>
                  </a:lnTo>
                  <a:lnTo>
                    <a:pt x="53" y="1353"/>
                  </a:lnTo>
                  <a:lnTo>
                    <a:pt x="70" y="1375"/>
                  </a:lnTo>
                  <a:lnTo>
                    <a:pt x="92" y="1393"/>
                  </a:lnTo>
                  <a:lnTo>
                    <a:pt x="118" y="1409"/>
                  </a:lnTo>
                  <a:lnTo>
                    <a:pt x="148" y="1420"/>
                  </a:lnTo>
                  <a:lnTo>
                    <a:pt x="182" y="1426"/>
                  </a:lnTo>
                  <a:lnTo>
                    <a:pt x="251" y="1420"/>
                  </a:lnTo>
                  <a:lnTo>
                    <a:pt x="254" y="1423"/>
                  </a:lnTo>
                  <a:lnTo>
                    <a:pt x="262" y="1433"/>
                  </a:lnTo>
                  <a:lnTo>
                    <a:pt x="276" y="1446"/>
                  </a:lnTo>
                  <a:lnTo>
                    <a:pt x="294" y="1464"/>
                  </a:lnTo>
                  <a:lnTo>
                    <a:pt x="317" y="1484"/>
                  </a:lnTo>
                  <a:lnTo>
                    <a:pt x="345" y="1507"/>
                  </a:lnTo>
                  <a:lnTo>
                    <a:pt x="376" y="1531"/>
                  </a:lnTo>
                  <a:lnTo>
                    <a:pt x="410" y="1555"/>
                  </a:lnTo>
                  <a:lnTo>
                    <a:pt x="427" y="1567"/>
                  </a:lnTo>
                  <a:lnTo>
                    <a:pt x="441" y="1579"/>
                  </a:lnTo>
                  <a:lnTo>
                    <a:pt x="453" y="1591"/>
                  </a:lnTo>
                  <a:lnTo>
                    <a:pt x="463" y="1603"/>
                  </a:lnTo>
                  <a:lnTo>
                    <a:pt x="471" y="1614"/>
                  </a:lnTo>
                  <a:lnTo>
                    <a:pt x="479" y="1624"/>
                  </a:lnTo>
                  <a:lnTo>
                    <a:pt x="485" y="1636"/>
                  </a:lnTo>
                  <a:lnTo>
                    <a:pt x="492" y="1645"/>
                  </a:lnTo>
                  <a:lnTo>
                    <a:pt x="498" y="1655"/>
                  </a:lnTo>
                  <a:lnTo>
                    <a:pt x="505" y="1664"/>
                  </a:lnTo>
                  <a:lnTo>
                    <a:pt x="513" y="1672"/>
                  </a:lnTo>
                  <a:lnTo>
                    <a:pt x="521" y="1680"/>
                  </a:lnTo>
                  <a:lnTo>
                    <a:pt x="532" y="1687"/>
                  </a:lnTo>
                  <a:lnTo>
                    <a:pt x="544" y="1693"/>
                  </a:lnTo>
                  <a:lnTo>
                    <a:pt x="558" y="1697"/>
                  </a:lnTo>
                  <a:lnTo>
                    <a:pt x="576" y="1701"/>
                  </a:lnTo>
                  <a:lnTo>
                    <a:pt x="611" y="1705"/>
                  </a:lnTo>
                  <a:lnTo>
                    <a:pt x="641" y="1704"/>
                  </a:lnTo>
                  <a:lnTo>
                    <a:pt x="666" y="1699"/>
                  </a:lnTo>
                  <a:lnTo>
                    <a:pt x="685" y="1691"/>
                  </a:lnTo>
                  <a:lnTo>
                    <a:pt x="698" y="1679"/>
                  </a:lnTo>
                  <a:lnTo>
                    <a:pt x="705" y="1666"/>
                  </a:lnTo>
                  <a:lnTo>
                    <a:pt x="704" y="1650"/>
                  </a:lnTo>
                  <a:lnTo>
                    <a:pt x="696" y="1635"/>
                  </a:lnTo>
                  <a:lnTo>
                    <a:pt x="685" y="1621"/>
                  </a:lnTo>
                  <a:lnTo>
                    <a:pt x="672" y="1610"/>
                  </a:lnTo>
                  <a:lnTo>
                    <a:pt x="662" y="1602"/>
                  </a:lnTo>
                  <a:lnTo>
                    <a:pt x="653" y="1594"/>
                  </a:lnTo>
                  <a:lnTo>
                    <a:pt x="647" y="1587"/>
                  </a:lnTo>
                  <a:lnTo>
                    <a:pt x="643" y="1578"/>
                  </a:lnTo>
                  <a:lnTo>
                    <a:pt x="646" y="1568"/>
                  </a:lnTo>
                  <a:lnTo>
                    <a:pt x="654" y="1555"/>
                  </a:lnTo>
                  <a:lnTo>
                    <a:pt x="665" y="1543"/>
                  </a:lnTo>
                  <a:lnTo>
                    <a:pt x="679" y="1533"/>
                  </a:lnTo>
                  <a:lnTo>
                    <a:pt x="692" y="1527"/>
                  </a:lnTo>
                  <a:lnTo>
                    <a:pt x="707" y="1525"/>
                  </a:lnTo>
                  <a:lnTo>
                    <a:pt x="721" y="1527"/>
                  </a:lnTo>
                  <a:lnTo>
                    <a:pt x="735" y="1534"/>
                  </a:lnTo>
                  <a:lnTo>
                    <a:pt x="748" y="1546"/>
                  </a:lnTo>
                  <a:lnTo>
                    <a:pt x="759" y="1562"/>
                  </a:lnTo>
                  <a:lnTo>
                    <a:pt x="771" y="1584"/>
                  </a:lnTo>
                  <a:lnTo>
                    <a:pt x="782" y="1610"/>
                  </a:lnTo>
                  <a:lnTo>
                    <a:pt x="794" y="1639"/>
                  </a:lnTo>
                  <a:lnTo>
                    <a:pt x="807" y="1669"/>
                  </a:lnTo>
                  <a:lnTo>
                    <a:pt x="821" y="1699"/>
                  </a:lnTo>
                  <a:lnTo>
                    <a:pt x="836" y="1726"/>
                  </a:lnTo>
                  <a:lnTo>
                    <a:pt x="853" y="1750"/>
                  </a:lnTo>
                  <a:lnTo>
                    <a:pt x="871" y="1767"/>
                  </a:lnTo>
                  <a:lnTo>
                    <a:pt x="882" y="1775"/>
                  </a:lnTo>
                  <a:lnTo>
                    <a:pt x="892" y="1780"/>
                  </a:lnTo>
                  <a:lnTo>
                    <a:pt x="904" y="1785"/>
                  </a:lnTo>
                  <a:lnTo>
                    <a:pt x="914" y="1788"/>
                  </a:lnTo>
                  <a:lnTo>
                    <a:pt x="925" y="1790"/>
                  </a:lnTo>
                  <a:lnTo>
                    <a:pt x="937" y="1792"/>
                  </a:lnTo>
                  <a:lnTo>
                    <a:pt x="947" y="1793"/>
                  </a:lnTo>
                  <a:lnTo>
                    <a:pt x="958" y="1793"/>
                  </a:lnTo>
                  <a:lnTo>
                    <a:pt x="970" y="1793"/>
                  </a:lnTo>
                  <a:lnTo>
                    <a:pt x="981" y="1793"/>
                  </a:lnTo>
                  <a:lnTo>
                    <a:pt x="992" y="1792"/>
                  </a:lnTo>
                  <a:lnTo>
                    <a:pt x="1002" y="1791"/>
                  </a:lnTo>
                  <a:lnTo>
                    <a:pt x="1012" y="1790"/>
                  </a:lnTo>
                  <a:lnTo>
                    <a:pt x="1023" y="1788"/>
                  </a:lnTo>
                  <a:lnTo>
                    <a:pt x="1032" y="1787"/>
                  </a:lnTo>
                  <a:lnTo>
                    <a:pt x="1041" y="1786"/>
                  </a:lnTo>
                  <a:lnTo>
                    <a:pt x="1061" y="1782"/>
                  </a:lnTo>
                  <a:lnTo>
                    <a:pt x="1073" y="1775"/>
                  </a:lnTo>
                  <a:lnTo>
                    <a:pt x="1080" y="1766"/>
                  </a:lnTo>
                  <a:lnTo>
                    <a:pt x="1081" y="1755"/>
                  </a:lnTo>
                  <a:lnTo>
                    <a:pt x="1078" y="1743"/>
                  </a:lnTo>
                  <a:lnTo>
                    <a:pt x="1071" y="1729"/>
                  </a:lnTo>
                  <a:lnTo>
                    <a:pt x="1062" y="1716"/>
                  </a:lnTo>
                  <a:lnTo>
                    <a:pt x="1053" y="1702"/>
                  </a:lnTo>
                  <a:lnTo>
                    <a:pt x="1041" y="1690"/>
                  </a:lnTo>
                  <a:lnTo>
                    <a:pt x="1031" y="1677"/>
                  </a:lnTo>
                  <a:lnTo>
                    <a:pt x="1023" y="1667"/>
                  </a:lnTo>
                  <a:lnTo>
                    <a:pt x="1015" y="1659"/>
                  </a:lnTo>
                  <a:lnTo>
                    <a:pt x="1012" y="1653"/>
                  </a:lnTo>
                  <a:lnTo>
                    <a:pt x="1012" y="1650"/>
                  </a:lnTo>
                  <a:lnTo>
                    <a:pt x="1019" y="1651"/>
                  </a:lnTo>
                  <a:lnTo>
                    <a:pt x="1030" y="1655"/>
                  </a:lnTo>
                  <a:lnTo>
                    <a:pt x="1044" y="1661"/>
                  </a:lnTo>
                  <a:lnTo>
                    <a:pt x="1060" y="1665"/>
                  </a:lnTo>
                  <a:lnTo>
                    <a:pt x="1076" y="1667"/>
                  </a:lnTo>
                  <a:lnTo>
                    <a:pt x="1091" y="1668"/>
                  </a:lnTo>
                  <a:lnTo>
                    <a:pt x="1108" y="1667"/>
                  </a:lnTo>
                  <a:lnTo>
                    <a:pt x="1123" y="1666"/>
                  </a:lnTo>
                  <a:lnTo>
                    <a:pt x="1139" y="1664"/>
                  </a:lnTo>
                  <a:lnTo>
                    <a:pt x="1154" y="1661"/>
                  </a:lnTo>
                  <a:lnTo>
                    <a:pt x="1169" y="1658"/>
                  </a:lnTo>
                  <a:lnTo>
                    <a:pt x="1183" y="1654"/>
                  </a:lnTo>
                  <a:lnTo>
                    <a:pt x="1197" y="1651"/>
                  </a:lnTo>
                  <a:lnTo>
                    <a:pt x="1210" y="1648"/>
                  </a:lnTo>
                  <a:lnTo>
                    <a:pt x="1222" y="1646"/>
                  </a:lnTo>
                  <a:lnTo>
                    <a:pt x="1233" y="1645"/>
                  </a:lnTo>
                  <a:lnTo>
                    <a:pt x="1243" y="1644"/>
                  </a:lnTo>
                  <a:lnTo>
                    <a:pt x="1253" y="1645"/>
                  </a:lnTo>
                  <a:lnTo>
                    <a:pt x="1267" y="1651"/>
                  </a:lnTo>
                  <a:lnTo>
                    <a:pt x="1277" y="1662"/>
                  </a:lnTo>
                  <a:lnTo>
                    <a:pt x="1284" y="1676"/>
                  </a:lnTo>
                  <a:lnTo>
                    <a:pt x="1290" y="1691"/>
                  </a:lnTo>
                  <a:lnTo>
                    <a:pt x="1296" y="1705"/>
                  </a:lnTo>
                  <a:lnTo>
                    <a:pt x="1303" y="1719"/>
                  </a:lnTo>
                  <a:lnTo>
                    <a:pt x="1315" y="1727"/>
                  </a:lnTo>
                  <a:lnTo>
                    <a:pt x="1331" y="1731"/>
                  </a:lnTo>
                  <a:lnTo>
                    <a:pt x="1368" y="1730"/>
                  </a:lnTo>
                  <a:lnTo>
                    <a:pt x="1394" y="1726"/>
                  </a:lnTo>
                  <a:lnTo>
                    <a:pt x="1412" y="1718"/>
                  </a:lnTo>
                  <a:lnTo>
                    <a:pt x="1423" y="1706"/>
                  </a:lnTo>
                  <a:lnTo>
                    <a:pt x="1428" y="1694"/>
                  </a:lnTo>
                  <a:lnTo>
                    <a:pt x="1428" y="1679"/>
                  </a:lnTo>
                  <a:lnTo>
                    <a:pt x="1424" y="1664"/>
                  </a:lnTo>
                  <a:lnTo>
                    <a:pt x="1416" y="1647"/>
                  </a:lnTo>
                  <a:lnTo>
                    <a:pt x="1407" y="1638"/>
                  </a:lnTo>
                  <a:lnTo>
                    <a:pt x="1395" y="1631"/>
                  </a:lnTo>
                  <a:lnTo>
                    <a:pt x="1379" y="1626"/>
                  </a:lnTo>
                  <a:lnTo>
                    <a:pt x="1365" y="1622"/>
                  </a:lnTo>
                  <a:lnTo>
                    <a:pt x="1353" y="1617"/>
                  </a:lnTo>
                  <a:lnTo>
                    <a:pt x="1346" y="1610"/>
                  </a:lnTo>
                  <a:lnTo>
                    <a:pt x="1345" y="1598"/>
                  </a:lnTo>
                  <a:lnTo>
                    <a:pt x="1353" y="1581"/>
                  </a:lnTo>
                  <a:lnTo>
                    <a:pt x="1366" y="1562"/>
                  </a:lnTo>
                  <a:lnTo>
                    <a:pt x="1377" y="1549"/>
                  </a:lnTo>
                  <a:lnTo>
                    <a:pt x="1385" y="1536"/>
                  </a:lnTo>
                  <a:lnTo>
                    <a:pt x="1393" y="1525"/>
                  </a:lnTo>
                  <a:lnTo>
                    <a:pt x="1397" y="1514"/>
                  </a:lnTo>
                  <a:lnTo>
                    <a:pt x="1400" y="1500"/>
                  </a:lnTo>
                  <a:lnTo>
                    <a:pt x="1400" y="1482"/>
                  </a:lnTo>
                  <a:lnTo>
                    <a:pt x="1399" y="1460"/>
                  </a:lnTo>
                  <a:lnTo>
                    <a:pt x="1401" y="1442"/>
                  </a:lnTo>
                  <a:lnTo>
                    <a:pt x="1409" y="1439"/>
                  </a:lnTo>
                  <a:lnTo>
                    <a:pt x="1423" y="1444"/>
                  </a:lnTo>
                  <a:lnTo>
                    <a:pt x="1439" y="1454"/>
                  </a:lnTo>
                  <a:lnTo>
                    <a:pt x="1456" y="1466"/>
                  </a:lnTo>
                  <a:lnTo>
                    <a:pt x="1470" y="1473"/>
                  </a:lnTo>
                  <a:lnTo>
                    <a:pt x="1482" y="1471"/>
                  </a:lnTo>
                  <a:lnTo>
                    <a:pt x="1488" y="1458"/>
                  </a:lnTo>
                  <a:lnTo>
                    <a:pt x="1487" y="1438"/>
                  </a:lnTo>
                  <a:lnTo>
                    <a:pt x="1480" y="1421"/>
                  </a:lnTo>
                  <a:lnTo>
                    <a:pt x="1469" y="1408"/>
                  </a:lnTo>
                  <a:lnTo>
                    <a:pt x="1456" y="1397"/>
                  </a:lnTo>
                  <a:lnTo>
                    <a:pt x="1442" y="1389"/>
                  </a:lnTo>
                  <a:lnTo>
                    <a:pt x="1431" y="1384"/>
                  </a:lnTo>
                  <a:lnTo>
                    <a:pt x="1423" y="1381"/>
                  </a:lnTo>
                  <a:lnTo>
                    <a:pt x="1420" y="1380"/>
                  </a:lnTo>
                  <a:lnTo>
                    <a:pt x="1425" y="1380"/>
                  </a:lnTo>
                  <a:lnTo>
                    <a:pt x="1439" y="1376"/>
                  </a:lnTo>
                  <a:lnTo>
                    <a:pt x="1460" y="1368"/>
                  </a:lnTo>
                  <a:lnTo>
                    <a:pt x="1483" y="1352"/>
                  </a:lnTo>
                  <a:lnTo>
                    <a:pt x="1506" y="1327"/>
                  </a:lnTo>
                  <a:lnTo>
                    <a:pt x="1526" y="1289"/>
                  </a:lnTo>
                  <a:lnTo>
                    <a:pt x="1541" y="1236"/>
                  </a:lnTo>
                  <a:lnTo>
                    <a:pt x="1546" y="1166"/>
                  </a:lnTo>
                  <a:lnTo>
                    <a:pt x="1546" y="1128"/>
                  </a:lnTo>
                  <a:lnTo>
                    <a:pt x="1546" y="1093"/>
                  </a:lnTo>
                  <a:lnTo>
                    <a:pt x="1545" y="1060"/>
                  </a:lnTo>
                  <a:lnTo>
                    <a:pt x="1543" y="1030"/>
                  </a:lnTo>
                  <a:lnTo>
                    <a:pt x="1538" y="1002"/>
                  </a:lnTo>
                  <a:lnTo>
                    <a:pt x="1530" y="975"/>
                  </a:lnTo>
                  <a:lnTo>
                    <a:pt x="1521" y="949"/>
                  </a:lnTo>
                  <a:lnTo>
                    <a:pt x="1508" y="924"/>
                  </a:lnTo>
                  <a:lnTo>
                    <a:pt x="1490" y="899"/>
                  </a:lnTo>
                  <a:lnTo>
                    <a:pt x="1469" y="875"/>
                  </a:lnTo>
                  <a:lnTo>
                    <a:pt x="1445" y="852"/>
                  </a:lnTo>
                  <a:lnTo>
                    <a:pt x="1422" y="831"/>
                  </a:lnTo>
                  <a:lnTo>
                    <a:pt x="1398" y="811"/>
                  </a:lnTo>
                  <a:lnTo>
                    <a:pt x="1376" y="792"/>
                  </a:lnTo>
                  <a:lnTo>
                    <a:pt x="1357" y="777"/>
                  </a:lnTo>
                  <a:lnTo>
                    <a:pt x="1343" y="763"/>
                  </a:lnTo>
                  <a:lnTo>
                    <a:pt x="1336" y="748"/>
                  </a:lnTo>
                  <a:lnTo>
                    <a:pt x="1336" y="727"/>
                  </a:lnTo>
                  <a:lnTo>
                    <a:pt x="1341" y="702"/>
                  </a:lnTo>
                  <a:lnTo>
                    <a:pt x="1349" y="674"/>
                  </a:lnTo>
                  <a:lnTo>
                    <a:pt x="1360" y="643"/>
                  </a:lnTo>
                  <a:lnTo>
                    <a:pt x="1372" y="610"/>
                  </a:lnTo>
                  <a:lnTo>
                    <a:pt x="1382" y="576"/>
                  </a:lnTo>
                  <a:lnTo>
                    <a:pt x="1389" y="542"/>
                  </a:lnTo>
                  <a:lnTo>
                    <a:pt x="1392" y="497"/>
                  </a:lnTo>
                  <a:lnTo>
                    <a:pt x="1387" y="436"/>
                  </a:lnTo>
                  <a:lnTo>
                    <a:pt x="1379" y="362"/>
                  </a:lnTo>
                  <a:lnTo>
                    <a:pt x="1367" y="284"/>
                  </a:lnTo>
                  <a:lnTo>
                    <a:pt x="1351" y="205"/>
                  </a:lnTo>
                  <a:lnTo>
                    <a:pt x="1336" y="130"/>
                  </a:lnTo>
                  <a:lnTo>
                    <a:pt x="1319" y="67"/>
                  </a:lnTo>
                  <a:lnTo>
                    <a:pt x="1303" y="20"/>
                  </a:lnTo>
                  <a:lnTo>
                    <a:pt x="1285" y="0"/>
                  </a:lnTo>
                  <a:lnTo>
                    <a:pt x="1262" y="5"/>
                  </a:lnTo>
                  <a:lnTo>
                    <a:pt x="1236" y="32"/>
                  </a:lnTo>
                  <a:lnTo>
                    <a:pt x="1209" y="74"/>
                  </a:lnTo>
                  <a:lnTo>
                    <a:pt x="1184" y="126"/>
                  </a:lnTo>
                  <a:lnTo>
                    <a:pt x="1165" y="182"/>
                  </a:lnTo>
                  <a:lnTo>
                    <a:pt x="1150" y="237"/>
                  </a:lnTo>
                  <a:lnTo>
                    <a:pt x="1146" y="285"/>
                  </a:lnTo>
                  <a:lnTo>
                    <a:pt x="1148" y="323"/>
                  </a:lnTo>
                  <a:lnTo>
                    <a:pt x="1154" y="377"/>
                  </a:lnTo>
                  <a:lnTo>
                    <a:pt x="1162" y="442"/>
                  </a:lnTo>
                  <a:lnTo>
                    <a:pt x="1170" y="509"/>
                  </a:lnTo>
                  <a:lnTo>
                    <a:pt x="1179" y="575"/>
                  </a:lnTo>
                  <a:lnTo>
                    <a:pt x="1186" y="629"/>
                  </a:lnTo>
                  <a:lnTo>
                    <a:pt x="1192" y="666"/>
                  </a:lnTo>
                  <a:lnTo>
                    <a:pt x="1194" y="680"/>
                  </a:lnTo>
                  <a:lnTo>
                    <a:pt x="1190" y="679"/>
                  </a:lnTo>
                  <a:lnTo>
                    <a:pt x="1178" y="675"/>
                  </a:lnTo>
                  <a:lnTo>
                    <a:pt x="1160" y="670"/>
                  </a:lnTo>
                  <a:lnTo>
                    <a:pt x="1139" y="662"/>
                  </a:lnTo>
                  <a:lnTo>
                    <a:pt x="1116" y="650"/>
                  </a:lnTo>
                  <a:lnTo>
                    <a:pt x="1092" y="638"/>
                  </a:lnTo>
                  <a:lnTo>
                    <a:pt x="1070" y="622"/>
                  </a:lnTo>
                  <a:lnTo>
                    <a:pt x="1052" y="604"/>
                  </a:lnTo>
                  <a:lnTo>
                    <a:pt x="1043" y="592"/>
                  </a:lnTo>
                  <a:lnTo>
                    <a:pt x="1033" y="576"/>
                  </a:lnTo>
                  <a:lnTo>
                    <a:pt x="1023" y="557"/>
                  </a:lnTo>
                  <a:lnTo>
                    <a:pt x="1010" y="535"/>
                  </a:lnTo>
                  <a:lnTo>
                    <a:pt x="998" y="510"/>
                  </a:lnTo>
                  <a:lnTo>
                    <a:pt x="984" y="485"/>
                  </a:lnTo>
                  <a:lnTo>
                    <a:pt x="970" y="458"/>
                  </a:lnTo>
                  <a:lnTo>
                    <a:pt x="955" y="429"/>
                  </a:lnTo>
                  <a:lnTo>
                    <a:pt x="940" y="401"/>
                  </a:lnTo>
                  <a:lnTo>
                    <a:pt x="923" y="372"/>
                  </a:lnTo>
                  <a:lnTo>
                    <a:pt x="907" y="345"/>
                  </a:lnTo>
                  <a:lnTo>
                    <a:pt x="890" y="318"/>
                  </a:lnTo>
                  <a:lnTo>
                    <a:pt x="872" y="293"/>
                  </a:lnTo>
                  <a:lnTo>
                    <a:pt x="855" y="271"/>
                  </a:lnTo>
                  <a:lnTo>
                    <a:pt x="837" y="251"/>
                  </a:lnTo>
                  <a:lnTo>
                    <a:pt x="819" y="235"/>
                  </a:lnTo>
                  <a:lnTo>
                    <a:pt x="800" y="220"/>
                  </a:lnTo>
                  <a:lnTo>
                    <a:pt x="781" y="208"/>
                  </a:lnTo>
                  <a:lnTo>
                    <a:pt x="762" y="197"/>
                  </a:lnTo>
                  <a:lnTo>
                    <a:pt x="743" y="186"/>
                  </a:lnTo>
                  <a:lnTo>
                    <a:pt x="724" y="178"/>
                  </a:lnTo>
                  <a:lnTo>
                    <a:pt x="706" y="171"/>
                  </a:lnTo>
                  <a:lnTo>
                    <a:pt x="688" y="164"/>
                  </a:lnTo>
                  <a:lnTo>
                    <a:pt x="671" y="160"/>
                  </a:lnTo>
                  <a:lnTo>
                    <a:pt x="656" y="158"/>
                  </a:lnTo>
                  <a:lnTo>
                    <a:pt x="642" y="158"/>
                  </a:lnTo>
                  <a:lnTo>
                    <a:pt x="630" y="159"/>
                  </a:lnTo>
                  <a:lnTo>
                    <a:pt x="621" y="162"/>
                  </a:lnTo>
                  <a:lnTo>
                    <a:pt x="612" y="168"/>
                  </a:lnTo>
                  <a:lnTo>
                    <a:pt x="607" y="175"/>
                  </a:lnTo>
                  <a:lnTo>
                    <a:pt x="605" y="184"/>
                  </a:lnTo>
                  <a:lnTo>
                    <a:pt x="605" y="195"/>
                  </a:lnTo>
                  <a:lnTo>
                    <a:pt x="613" y="231"/>
                  </a:lnTo>
                  <a:lnTo>
                    <a:pt x="629" y="280"/>
                  </a:lnTo>
                  <a:lnTo>
                    <a:pt x="650" y="340"/>
                  </a:lnTo>
                  <a:lnTo>
                    <a:pt x="671" y="401"/>
                  </a:lnTo>
                  <a:lnTo>
                    <a:pt x="694" y="460"/>
                  </a:lnTo>
                  <a:lnTo>
                    <a:pt x="713" y="508"/>
                  </a:lnTo>
                  <a:lnTo>
                    <a:pt x="726" y="543"/>
                  </a:lnTo>
                  <a:lnTo>
                    <a:pt x="732" y="555"/>
                  </a:lnTo>
                  <a:lnTo>
                    <a:pt x="726" y="555"/>
                  </a:lnTo>
                  <a:lnTo>
                    <a:pt x="712" y="557"/>
                  </a:lnTo>
                  <a:lnTo>
                    <a:pt x="689" y="560"/>
                  </a:lnTo>
                  <a:lnTo>
                    <a:pt x="659" y="566"/>
                  </a:lnTo>
                  <a:lnTo>
                    <a:pt x="623" y="575"/>
                  </a:lnTo>
                  <a:lnTo>
                    <a:pt x="582" y="588"/>
                  </a:lnTo>
                  <a:lnTo>
                    <a:pt x="539" y="606"/>
                  </a:lnTo>
                  <a:lnTo>
                    <a:pt x="492" y="628"/>
                  </a:lnTo>
                  <a:lnTo>
                    <a:pt x="444" y="657"/>
                  </a:lnTo>
                  <a:lnTo>
                    <a:pt x="398" y="692"/>
                  </a:lnTo>
                  <a:lnTo>
                    <a:pt x="352" y="734"/>
                  </a:lnTo>
                  <a:lnTo>
                    <a:pt x="309" y="784"/>
                  </a:lnTo>
                  <a:lnTo>
                    <a:pt x="269" y="843"/>
                  </a:lnTo>
                  <a:lnTo>
                    <a:pt x="235" y="911"/>
                  </a:lnTo>
                  <a:lnTo>
                    <a:pt x="207" y="990"/>
                  </a:lnTo>
                  <a:lnTo>
                    <a:pt x="186" y="107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1402" y="2285"/>
              <a:ext cx="396" cy="257"/>
            </a:xfrm>
            <a:custGeom>
              <a:avLst/>
              <a:gdLst/>
              <a:ahLst/>
              <a:cxnLst>
                <a:cxn ang="0">
                  <a:pos x="177" y="21"/>
                </a:cxn>
                <a:cxn ang="0">
                  <a:pos x="164" y="17"/>
                </a:cxn>
                <a:cxn ang="0">
                  <a:pos x="141" y="12"/>
                </a:cxn>
                <a:cxn ang="0">
                  <a:pos x="112" y="9"/>
                </a:cxn>
                <a:cxn ang="0">
                  <a:pos x="80" y="10"/>
                </a:cxn>
                <a:cxn ang="0">
                  <a:pos x="50" y="15"/>
                </a:cxn>
                <a:cxn ang="0">
                  <a:pos x="24" y="29"/>
                </a:cxn>
                <a:cxn ang="0">
                  <a:pos x="7" y="53"/>
                </a:cxn>
                <a:cxn ang="0">
                  <a:pos x="0" y="101"/>
                </a:cxn>
                <a:cxn ang="0">
                  <a:pos x="7" y="145"/>
                </a:cxn>
                <a:cxn ang="0">
                  <a:pos x="25" y="167"/>
                </a:cxn>
                <a:cxn ang="0">
                  <a:pos x="49" y="173"/>
                </a:cxn>
                <a:cxn ang="0">
                  <a:pos x="71" y="173"/>
                </a:cxn>
                <a:cxn ang="0">
                  <a:pos x="77" y="181"/>
                </a:cxn>
                <a:cxn ang="0">
                  <a:pos x="72" y="194"/>
                </a:cxn>
                <a:cxn ang="0">
                  <a:pos x="63" y="204"/>
                </a:cxn>
                <a:cxn ang="0">
                  <a:pos x="56" y="209"/>
                </a:cxn>
                <a:cxn ang="0">
                  <a:pos x="51" y="216"/>
                </a:cxn>
                <a:cxn ang="0">
                  <a:pos x="52" y="225"/>
                </a:cxn>
                <a:cxn ang="0">
                  <a:pos x="64" y="237"/>
                </a:cxn>
                <a:cxn ang="0">
                  <a:pos x="89" y="250"/>
                </a:cxn>
                <a:cxn ang="0">
                  <a:pos x="112" y="256"/>
                </a:cxn>
                <a:cxn ang="0">
                  <a:pos x="130" y="254"/>
                </a:cxn>
                <a:cxn ang="0">
                  <a:pos x="139" y="240"/>
                </a:cxn>
                <a:cxn ang="0">
                  <a:pos x="139" y="211"/>
                </a:cxn>
                <a:cxn ang="0">
                  <a:pos x="143" y="171"/>
                </a:cxn>
                <a:cxn ang="0">
                  <a:pos x="152" y="129"/>
                </a:cxn>
                <a:cxn ang="0">
                  <a:pos x="166" y="97"/>
                </a:cxn>
                <a:cxn ang="0">
                  <a:pos x="186" y="85"/>
                </a:cxn>
                <a:cxn ang="0">
                  <a:pos x="206" y="85"/>
                </a:cxn>
                <a:cxn ang="0">
                  <a:pos x="223" y="87"/>
                </a:cxn>
                <a:cxn ang="0">
                  <a:pos x="239" y="84"/>
                </a:cxn>
                <a:cxn ang="0">
                  <a:pos x="252" y="70"/>
                </a:cxn>
                <a:cxn ang="0">
                  <a:pos x="264" y="59"/>
                </a:cxn>
                <a:cxn ang="0">
                  <a:pos x="273" y="54"/>
                </a:cxn>
                <a:cxn ang="0">
                  <a:pos x="283" y="58"/>
                </a:cxn>
                <a:cxn ang="0">
                  <a:pos x="297" y="76"/>
                </a:cxn>
                <a:cxn ang="0">
                  <a:pos x="315" y="100"/>
                </a:cxn>
                <a:cxn ang="0">
                  <a:pos x="336" y="126"/>
                </a:cxn>
                <a:cxn ang="0">
                  <a:pos x="357" y="141"/>
                </a:cxn>
                <a:cxn ang="0">
                  <a:pos x="375" y="138"/>
                </a:cxn>
                <a:cxn ang="0">
                  <a:pos x="388" y="121"/>
                </a:cxn>
                <a:cxn ang="0">
                  <a:pos x="396" y="96"/>
                </a:cxn>
                <a:cxn ang="0">
                  <a:pos x="394" y="67"/>
                </a:cxn>
                <a:cxn ang="0">
                  <a:pos x="380" y="42"/>
                </a:cxn>
                <a:cxn ang="0">
                  <a:pos x="362" y="28"/>
                </a:cxn>
                <a:cxn ang="0">
                  <a:pos x="341" y="22"/>
                </a:cxn>
                <a:cxn ang="0">
                  <a:pos x="318" y="20"/>
                </a:cxn>
                <a:cxn ang="0">
                  <a:pos x="291" y="14"/>
                </a:cxn>
                <a:cxn ang="0">
                  <a:pos x="255" y="5"/>
                </a:cxn>
                <a:cxn ang="0">
                  <a:pos x="218" y="0"/>
                </a:cxn>
                <a:cxn ang="0">
                  <a:pos x="188" y="8"/>
                </a:cxn>
              </a:cxnLst>
              <a:rect l="0" t="0" r="r" b="b"/>
              <a:pathLst>
                <a:path w="396" h="257">
                  <a:moveTo>
                    <a:pt x="179" y="21"/>
                  </a:moveTo>
                  <a:lnTo>
                    <a:pt x="177" y="21"/>
                  </a:lnTo>
                  <a:lnTo>
                    <a:pt x="172" y="19"/>
                  </a:lnTo>
                  <a:lnTo>
                    <a:pt x="164" y="17"/>
                  </a:lnTo>
                  <a:lnTo>
                    <a:pt x="154" y="14"/>
                  </a:lnTo>
                  <a:lnTo>
                    <a:pt x="141" y="12"/>
                  </a:lnTo>
                  <a:lnTo>
                    <a:pt x="127" y="11"/>
                  </a:lnTo>
                  <a:lnTo>
                    <a:pt x="112" y="9"/>
                  </a:lnTo>
                  <a:lnTo>
                    <a:pt x="97" y="9"/>
                  </a:lnTo>
                  <a:lnTo>
                    <a:pt x="80" y="10"/>
                  </a:lnTo>
                  <a:lnTo>
                    <a:pt x="65" y="12"/>
                  </a:lnTo>
                  <a:lnTo>
                    <a:pt x="50" y="15"/>
                  </a:lnTo>
                  <a:lnTo>
                    <a:pt x="37" y="22"/>
                  </a:lnTo>
                  <a:lnTo>
                    <a:pt x="24" y="29"/>
                  </a:lnTo>
                  <a:lnTo>
                    <a:pt x="15" y="40"/>
                  </a:lnTo>
                  <a:lnTo>
                    <a:pt x="7" y="53"/>
                  </a:lnTo>
                  <a:lnTo>
                    <a:pt x="3" y="69"/>
                  </a:lnTo>
                  <a:lnTo>
                    <a:pt x="0" y="101"/>
                  </a:lnTo>
                  <a:lnTo>
                    <a:pt x="1" y="126"/>
                  </a:lnTo>
                  <a:lnTo>
                    <a:pt x="7" y="145"/>
                  </a:lnTo>
                  <a:lnTo>
                    <a:pt x="15" y="158"/>
                  </a:lnTo>
                  <a:lnTo>
                    <a:pt x="25" y="167"/>
                  </a:lnTo>
                  <a:lnTo>
                    <a:pt x="37" y="172"/>
                  </a:lnTo>
                  <a:lnTo>
                    <a:pt x="49" y="173"/>
                  </a:lnTo>
                  <a:lnTo>
                    <a:pt x="62" y="173"/>
                  </a:lnTo>
                  <a:lnTo>
                    <a:pt x="71" y="173"/>
                  </a:lnTo>
                  <a:lnTo>
                    <a:pt x="76" y="176"/>
                  </a:lnTo>
                  <a:lnTo>
                    <a:pt x="77" y="181"/>
                  </a:lnTo>
                  <a:lnTo>
                    <a:pt x="75" y="186"/>
                  </a:lnTo>
                  <a:lnTo>
                    <a:pt x="72" y="194"/>
                  </a:lnTo>
                  <a:lnTo>
                    <a:pt x="68" y="199"/>
                  </a:lnTo>
                  <a:lnTo>
                    <a:pt x="63" y="204"/>
                  </a:lnTo>
                  <a:lnTo>
                    <a:pt x="60" y="207"/>
                  </a:lnTo>
                  <a:lnTo>
                    <a:pt x="56" y="209"/>
                  </a:lnTo>
                  <a:lnTo>
                    <a:pt x="53" y="212"/>
                  </a:lnTo>
                  <a:lnTo>
                    <a:pt x="51" y="216"/>
                  </a:lnTo>
                  <a:lnTo>
                    <a:pt x="50" y="221"/>
                  </a:lnTo>
                  <a:lnTo>
                    <a:pt x="52" y="225"/>
                  </a:lnTo>
                  <a:lnTo>
                    <a:pt x="56" y="231"/>
                  </a:lnTo>
                  <a:lnTo>
                    <a:pt x="64" y="237"/>
                  </a:lnTo>
                  <a:lnTo>
                    <a:pt x="75" y="243"/>
                  </a:lnTo>
                  <a:lnTo>
                    <a:pt x="89" y="250"/>
                  </a:lnTo>
                  <a:lnTo>
                    <a:pt x="101" y="254"/>
                  </a:lnTo>
                  <a:lnTo>
                    <a:pt x="112" y="256"/>
                  </a:lnTo>
                  <a:lnTo>
                    <a:pt x="122" y="257"/>
                  </a:lnTo>
                  <a:lnTo>
                    <a:pt x="130" y="254"/>
                  </a:lnTo>
                  <a:lnTo>
                    <a:pt x="136" y="249"/>
                  </a:lnTo>
                  <a:lnTo>
                    <a:pt x="139" y="240"/>
                  </a:lnTo>
                  <a:lnTo>
                    <a:pt x="139" y="228"/>
                  </a:lnTo>
                  <a:lnTo>
                    <a:pt x="139" y="211"/>
                  </a:lnTo>
                  <a:lnTo>
                    <a:pt x="140" y="192"/>
                  </a:lnTo>
                  <a:lnTo>
                    <a:pt x="143" y="171"/>
                  </a:lnTo>
                  <a:lnTo>
                    <a:pt x="147" y="149"/>
                  </a:lnTo>
                  <a:lnTo>
                    <a:pt x="152" y="129"/>
                  </a:lnTo>
                  <a:lnTo>
                    <a:pt x="158" y="111"/>
                  </a:lnTo>
                  <a:lnTo>
                    <a:pt x="166" y="97"/>
                  </a:lnTo>
                  <a:lnTo>
                    <a:pt x="176" y="89"/>
                  </a:lnTo>
                  <a:lnTo>
                    <a:pt x="186" y="85"/>
                  </a:lnTo>
                  <a:lnTo>
                    <a:pt x="196" y="84"/>
                  </a:lnTo>
                  <a:lnTo>
                    <a:pt x="206" y="85"/>
                  </a:lnTo>
                  <a:lnTo>
                    <a:pt x="215" y="86"/>
                  </a:lnTo>
                  <a:lnTo>
                    <a:pt x="223" y="87"/>
                  </a:lnTo>
                  <a:lnTo>
                    <a:pt x="232" y="86"/>
                  </a:lnTo>
                  <a:lnTo>
                    <a:pt x="239" y="84"/>
                  </a:lnTo>
                  <a:lnTo>
                    <a:pt x="246" y="78"/>
                  </a:lnTo>
                  <a:lnTo>
                    <a:pt x="252" y="70"/>
                  </a:lnTo>
                  <a:lnTo>
                    <a:pt x="258" y="64"/>
                  </a:lnTo>
                  <a:lnTo>
                    <a:pt x="264" y="59"/>
                  </a:lnTo>
                  <a:lnTo>
                    <a:pt x="268" y="55"/>
                  </a:lnTo>
                  <a:lnTo>
                    <a:pt x="273" y="54"/>
                  </a:lnTo>
                  <a:lnTo>
                    <a:pt x="278" y="55"/>
                  </a:lnTo>
                  <a:lnTo>
                    <a:pt x="283" y="58"/>
                  </a:lnTo>
                  <a:lnTo>
                    <a:pt x="290" y="65"/>
                  </a:lnTo>
                  <a:lnTo>
                    <a:pt x="297" y="76"/>
                  </a:lnTo>
                  <a:lnTo>
                    <a:pt x="305" y="88"/>
                  </a:lnTo>
                  <a:lnTo>
                    <a:pt x="315" y="100"/>
                  </a:lnTo>
                  <a:lnTo>
                    <a:pt x="326" y="114"/>
                  </a:lnTo>
                  <a:lnTo>
                    <a:pt x="336" y="126"/>
                  </a:lnTo>
                  <a:lnTo>
                    <a:pt x="348" y="136"/>
                  </a:lnTo>
                  <a:lnTo>
                    <a:pt x="357" y="141"/>
                  </a:lnTo>
                  <a:lnTo>
                    <a:pt x="366" y="142"/>
                  </a:lnTo>
                  <a:lnTo>
                    <a:pt x="375" y="138"/>
                  </a:lnTo>
                  <a:lnTo>
                    <a:pt x="382" y="132"/>
                  </a:lnTo>
                  <a:lnTo>
                    <a:pt x="388" y="121"/>
                  </a:lnTo>
                  <a:lnTo>
                    <a:pt x="393" y="110"/>
                  </a:lnTo>
                  <a:lnTo>
                    <a:pt x="396" y="96"/>
                  </a:lnTo>
                  <a:lnTo>
                    <a:pt x="396" y="82"/>
                  </a:lnTo>
                  <a:lnTo>
                    <a:pt x="394" y="67"/>
                  </a:lnTo>
                  <a:lnTo>
                    <a:pt x="388" y="54"/>
                  </a:lnTo>
                  <a:lnTo>
                    <a:pt x="380" y="42"/>
                  </a:lnTo>
                  <a:lnTo>
                    <a:pt x="371" y="33"/>
                  </a:lnTo>
                  <a:lnTo>
                    <a:pt x="362" y="28"/>
                  </a:lnTo>
                  <a:lnTo>
                    <a:pt x="352" y="24"/>
                  </a:lnTo>
                  <a:lnTo>
                    <a:pt x="341" y="22"/>
                  </a:lnTo>
                  <a:lnTo>
                    <a:pt x="330" y="21"/>
                  </a:lnTo>
                  <a:lnTo>
                    <a:pt x="318" y="20"/>
                  </a:lnTo>
                  <a:lnTo>
                    <a:pt x="305" y="18"/>
                  </a:lnTo>
                  <a:lnTo>
                    <a:pt x="291" y="14"/>
                  </a:lnTo>
                  <a:lnTo>
                    <a:pt x="274" y="10"/>
                  </a:lnTo>
                  <a:lnTo>
                    <a:pt x="255" y="5"/>
                  </a:lnTo>
                  <a:lnTo>
                    <a:pt x="236" y="2"/>
                  </a:lnTo>
                  <a:lnTo>
                    <a:pt x="218" y="0"/>
                  </a:lnTo>
                  <a:lnTo>
                    <a:pt x="202" y="2"/>
                  </a:lnTo>
                  <a:lnTo>
                    <a:pt x="188" y="8"/>
                  </a:lnTo>
                  <a:lnTo>
                    <a:pt x="179" y="2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1580" y="1639"/>
              <a:ext cx="264" cy="357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3" y="9"/>
                </a:cxn>
                <a:cxn ang="0">
                  <a:pos x="26" y="16"/>
                </a:cxn>
                <a:cxn ang="0">
                  <a:pos x="38" y="24"/>
                </a:cxn>
                <a:cxn ang="0">
                  <a:pos x="51" y="33"/>
                </a:cxn>
                <a:cxn ang="0">
                  <a:pos x="62" y="42"/>
                </a:cxn>
                <a:cxn ang="0">
                  <a:pos x="73" y="50"/>
                </a:cxn>
                <a:cxn ang="0">
                  <a:pos x="85" y="59"/>
                </a:cxn>
                <a:cxn ang="0">
                  <a:pos x="96" y="70"/>
                </a:cxn>
                <a:cxn ang="0">
                  <a:pos x="107" y="79"/>
                </a:cxn>
                <a:cxn ang="0">
                  <a:pos x="119" y="90"/>
                </a:cxn>
                <a:cxn ang="0">
                  <a:pos x="129" y="99"/>
                </a:cxn>
                <a:cxn ang="0">
                  <a:pos x="141" y="109"/>
                </a:cxn>
                <a:cxn ang="0">
                  <a:pos x="151" y="120"/>
                </a:cxn>
                <a:cxn ang="0">
                  <a:pos x="162" y="129"/>
                </a:cxn>
                <a:cxn ang="0">
                  <a:pos x="174" y="139"/>
                </a:cxn>
                <a:cxn ang="0">
                  <a:pos x="185" y="149"/>
                </a:cxn>
                <a:cxn ang="0">
                  <a:pos x="205" y="168"/>
                </a:cxn>
                <a:cxn ang="0">
                  <a:pos x="219" y="192"/>
                </a:cxn>
                <a:cxn ang="0">
                  <a:pos x="230" y="217"/>
                </a:cxn>
                <a:cxn ang="0">
                  <a:pos x="238" y="244"/>
                </a:cxn>
                <a:cxn ang="0">
                  <a:pos x="244" y="272"/>
                </a:cxn>
                <a:cxn ang="0">
                  <a:pos x="248" y="301"/>
                </a:cxn>
                <a:cxn ang="0">
                  <a:pos x="254" y="328"/>
                </a:cxn>
                <a:cxn ang="0">
                  <a:pos x="259" y="355"/>
                </a:cxn>
                <a:cxn ang="0">
                  <a:pos x="260" y="357"/>
                </a:cxn>
                <a:cxn ang="0">
                  <a:pos x="262" y="356"/>
                </a:cxn>
                <a:cxn ang="0">
                  <a:pos x="263" y="354"/>
                </a:cxn>
                <a:cxn ang="0">
                  <a:pos x="264" y="351"/>
                </a:cxn>
                <a:cxn ang="0">
                  <a:pos x="261" y="324"/>
                </a:cxn>
                <a:cxn ang="0">
                  <a:pos x="258" y="298"/>
                </a:cxn>
                <a:cxn ang="0">
                  <a:pos x="254" y="271"/>
                </a:cxn>
                <a:cxn ang="0">
                  <a:pos x="247" y="245"/>
                </a:cxn>
                <a:cxn ang="0">
                  <a:pos x="240" y="219"/>
                </a:cxn>
                <a:cxn ang="0">
                  <a:pos x="230" y="195"/>
                </a:cxn>
                <a:cxn ang="0">
                  <a:pos x="217" y="171"/>
                </a:cxn>
                <a:cxn ang="0">
                  <a:pos x="201" y="150"/>
                </a:cxn>
                <a:cxn ang="0">
                  <a:pos x="190" y="138"/>
                </a:cxn>
                <a:cxn ang="0">
                  <a:pos x="179" y="128"/>
                </a:cxn>
                <a:cxn ang="0">
                  <a:pos x="168" y="117"/>
                </a:cxn>
                <a:cxn ang="0">
                  <a:pos x="155" y="107"/>
                </a:cxn>
                <a:cxn ang="0">
                  <a:pos x="143" y="98"/>
                </a:cxn>
                <a:cxn ang="0">
                  <a:pos x="130" y="88"/>
                </a:cxn>
                <a:cxn ang="0">
                  <a:pos x="118" y="78"/>
                </a:cxn>
                <a:cxn ang="0">
                  <a:pos x="105" y="69"/>
                </a:cxn>
                <a:cxn ang="0">
                  <a:pos x="93" y="58"/>
                </a:cxn>
                <a:cxn ang="0">
                  <a:pos x="81" y="49"/>
                </a:cxn>
                <a:cxn ang="0">
                  <a:pos x="68" y="40"/>
                </a:cxn>
                <a:cxn ang="0">
                  <a:pos x="56" y="30"/>
                </a:cxn>
                <a:cxn ang="0">
                  <a:pos x="42" y="22"/>
                </a:cxn>
                <a:cxn ang="0">
                  <a:pos x="29" y="15"/>
                </a:cxn>
                <a:cxn ang="0">
                  <a:pos x="14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264" h="357">
                  <a:moveTo>
                    <a:pt x="0" y="1"/>
                  </a:moveTo>
                  <a:lnTo>
                    <a:pt x="13" y="9"/>
                  </a:lnTo>
                  <a:lnTo>
                    <a:pt x="26" y="16"/>
                  </a:lnTo>
                  <a:lnTo>
                    <a:pt x="38" y="24"/>
                  </a:lnTo>
                  <a:lnTo>
                    <a:pt x="51" y="33"/>
                  </a:lnTo>
                  <a:lnTo>
                    <a:pt x="62" y="42"/>
                  </a:lnTo>
                  <a:lnTo>
                    <a:pt x="73" y="50"/>
                  </a:lnTo>
                  <a:lnTo>
                    <a:pt x="85" y="59"/>
                  </a:lnTo>
                  <a:lnTo>
                    <a:pt x="96" y="70"/>
                  </a:lnTo>
                  <a:lnTo>
                    <a:pt x="107" y="79"/>
                  </a:lnTo>
                  <a:lnTo>
                    <a:pt x="119" y="90"/>
                  </a:lnTo>
                  <a:lnTo>
                    <a:pt x="129" y="99"/>
                  </a:lnTo>
                  <a:lnTo>
                    <a:pt x="141" y="109"/>
                  </a:lnTo>
                  <a:lnTo>
                    <a:pt x="151" y="120"/>
                  </a:lnTo>
                  <a:lnTo>
                    <a:pt x="162" y="129"/>
                  </a:lnTo>
                  <a:lnTo>
                    <a:pt x="174" y="139"/>
                  </a:lnTo>
                  <a:lnTo>
                    <a:pt x="185" y="149"/>
                  </a:lnTo>
                  <a:lnTo>
                    <a:pt x="205" y="168"/>
                  </a:lnTo>
                  <a:lnTo>
                    <a:pt x="219" y="192"/>
                  </a:lnTo>
                  <a:lnTo>
                    <a:pt x="230" y="217"/>
                  </a:lnTo>
                  <a:lnTo>
                    <a:pt x="238" y="244"/>
                  </a:lnTo>
                  <a:lnTo>
                    <a:pt x="244" y="272"/>
                  </a:lnTo>
                  <a:lnTo>
                    <a:pt x="248" y="301"/>
                  </a:lnTo>
                  <a:lnTo>
                    <a:pt x="254" y="328"/>
                  </a:lnTo>
                  <a:lnTo>
                    <a:pt x="259" y="355"/>
                  </a:lnTo>
                  <a:lnTo>
                    <a:pt x="260" y="357"/>
                  </a:lnTo>
                  <a:lnTo>
                    <a:pt x="262" y="356"/>
                  </a:lnTo>
                  <a:lnTo>
                    <a:pt x="263" y="354"/>
                  </a:lnTo>
                  <a:lnTo>
                    <a:pt x="264" y="351"/>
                  </a:lnTo>
                  <a:lnTo>
                    <a:pt x="261" y="324"/>
                  </a:lnTo>
                  <a:lnTo>
                    <a:pt x="258" y="298"/>
                  </a:lnTo>
                  <a:lnTo>
                    <a:pt x="254" y="271"/>
                  </a:lnTo>
                  <a:lnTo>
                    <a:pt x="247" y="245"/>
                  </a:lnTo>
                  <a:lnTo>
                    <a:pt x="240" y="219"/>
                  </a:lnTo>
                  <a:lnTo>
                    <a:pt x="230" y="195"/>
                  </a:lnTo>
                  <a:lnTo>
                    <a:pt x="217" y="171"/>
                  </a:lnTo>
                  <a:lnTo>
                    <a:pt x="201" y="150"/>
                  </a:lnTo>
                  <a:lnTo>
                    <a:pt x="190" y="138"/>
                  </a:lnTo>
                  <a:lnTo>
                    <a:pt x="179" y="128"/>
                  </a:lnTo>
                  <a:lnTo>
                    <a:pt x="168" y="117"/>
                  </a:lnTo>
                  <a:lnTo>
                    <a:pt x="155" y="107"/>
                  </a:lnTo>
                  <a:lnTo>
                    <a:pt x="143" y="98"/>
                  </a:lnTo>
                  <a:lnTo>
                    <a:pt x="130" y="88"/>
                  </a:lnTo>
                  <a:lnTo>
                    <a:pt x="118" y="78"/>
                  </a:lnTo>
                  <a:lnTo>
                    <a:pt x="105" y="69"/>
                  </a:lnTo>
                  <a:lnTo>
                    <a:pt x="93" y="58"/>
                  </a:lnTo>
                  <a:lnTo>
                    <a:pt x="81" y="49"/>
                  </a:lnTo>
                  <a:lnTo>
                    <a:pt x="68" y="40"/>
                  </a:lnTo>
                  <a:lnTo>
                    <a:pt x="56" y="30"/>
                  </a:lnTo>
                  <a:lnTo>
                    <a:pt x="42" y="22"/>
                  </a:lnTo>
                  <a:lnTo>
                    <a:pt x="29" y="15"/>
                  </a:lnTo>
                  <a:lnTo>
                    <a:pt x="14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1791" y="2035"/>
              <a:ext cx="79" cy="242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72" y="30"/>
                </a:cxn>
                <a:cxn ang="0">
                  <a:pos x="74" y="61"/>
                </a:cxn>
                <a:cxn ang="0">
                  <a:pos x="71" y="93"/>
                </a:cxn>
                <a:cxn ang="0">
                  <a:pos x="63" y="126"/>
                </a:cxn>
                <a:cxn ang="0">
                  <a:pos x="51" y="157"/>
                </a:cxn>
                <a:cxn ang="0">
                  <a:pos x="36" y="187"/>
                </a:cxn>
                <a:cxn ang="0">
                  <a:pos x="20" y="214"/>
                </a:cxn>
                <a:cxn ang="0">
                  <a:pos x="1" y="238"/>
                </a:cxn>
                <a:cxn ang="0">
                  <a:pos x="0" y="241"/>
                </a:cxn>
                <a:cxn ang="0">
                  <a:pos x="2" y="242"/>
                </a:cxn>
                <a:cxn ang="0">
                  <a:pos x="5" y="242"/>
                </a:cxn>
                <a:cxn ang="0">
                  <a:pos x="8" y="241"/>
                </a:cxn>
                <a:cxn ang="0">
                  <a:pos x="20" y="229"/>
                </a:cxn>
                <a:cxn ang="0">
                  <a:pos x="30" y="218"/>
                </a:cxn>
                <a:cxn ang="0">
                  <a:pos x="41" y="205"/>
                </a:cxn>
                <a:cxn ang="0">
                  <a:pos x="49" y="193"/>
                </a:cxn>
                <a:cxn ang="0">
                  <a:pos x="56" y="181"/>
                </a:cxn>
                <a:cxn ang="0">
                  <a:pos x="62" y="167"/>
                </a:cxn>
                <a:cxn ang="0">
                  <a:pos x="69" y="153"/>
                </a:cxn>
                <a:cxn ang="0">
                  <a:pos x="73" y="137"/>
                </a:cxn>
                <a:cxn ang="0">
                  <a:pos x="78" y="103"/>
                </a:cxn>
                <a:cxn ang="0">
                  <a:pos x="79" y="67"/>
                </a:cxn>
                <a:cxn ang="0">
                  <a:pos x="75" y="31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2" y="0"/>
                </a:cxn>
              </a:cxnLst>
              <a:rect l="0" t="0" r="r" b="b"/>
              <a:pathLst>
                <a:path w="79" h="242">
                  <a:moveTo>
                    <a:pt x="62" y="0"/>
                  </a:moveTo>
                  <a:lnTo>
                    <a:pt x="72" y="30"/>
                  </a:lnTo>
                  <a:lnTo>
                    <a:pt x="74" y="61"/>
                  </a:lnTo>
                  <a:lnTo>
                    <a:pt x="71" y="93"/>
                  </a:lnTo>
                  <a:lnTo>
                    <a:pt x="63" y="126"/>
                  </a:lnTo>
                  <a:lnTo>
                    <a:pt x="51" y="157"/>
                  </a:lnTo>
                  <a:lnTo>
                    <a:pt x="36" y="187"/>
                  </a:lnTo>
                  <a:lnTo>
                    <a:pt x="20" y="214"/>
                  </a:lnTo>
                  <a:lnTo>
                    <a:pt x="1" y="238"/>
                  </a:lnTo>
                  <a:lnTo>
                    <a:pt x="0" y="241"/>
                  </a:lnTo>
                  <a:lnTo>
                    <a:pt x="2" y="242"/>
                  </a:lnTo>
                  <a:lnTo>
                    <a:pt x="5" y="242"/>
                  </a:lnTo>
                  <a:lnTo>
                    <a:pt x="8" y="241"/>
                  </a:lnTo>
                  <a:lnTo>
                    <a:pt x="20" y="229"/>
                  </a:lnTo>
                  <a:lnTo>
                    <a:pt x="30" y="218"/>
                  </a:lnTo>
                  <a:lnTo>
                    <a:pt x="41" y="205"/>
                  </a:lnTo>
                  <a:lnTo>
                    <a:pt x="49" y="193"/>
                  </a:lnTo>
                  <a:lnTo>
                    <a:pt x="56" y="181"/>
                  </a:lnTo>
                  <a:lnTo>
                    <a:pt x="62" y="167"/>
                  </a:lnTo>
                  <a:lnTo>
                    <a:pt x="69" y="153"/>
                  </a:lnTo>
                  <a:lnTo>
                    <a:pt x="73" y="137"/>
                  </a:lnTo>
                  <a:lnTo>
                    <a:pt x="78" y="103"/>
                  </a:lnTo>
                  <a:lnTo>
                    <a:pt x="79" y="67"/>
                  </a:lnTo>
                  <a:lnTo>
                    <a:pt x="75" y="31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1325" y="2059"/>
              <a:ext cx="126" cy="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8"/>
                </a:cxn>
                <a:cxn ang="0">
                  <a:pos x="2" y="54"/>
                </a:cxn>
                <a:cxn ang="0">
                  <a:pos x="7" y="81"/>
                </a:cxn>
                <a:cxn ang="0">
                  <a:pos x="20" y="106"/>
                </a:cxn>
                <a:cxn ang="0">
                  <a:pos x="30" y="119"/>
                </a:cxn>
                <a:cxn ang="0">
                  <a:pos x="40" y="131"/>
                </a:cxn>
                <a:cxn ang="0">
                  <a:pos x="52" y="140"/>
                </a:cxn>
                <a:cxn ang="0">
                  <a:pos x="64" y="148"/>
                </a:cxn>
                <a:cxn ang="0">
                  <a:pos x="77" y="154"/>
                </a:cxn>
                <a:cxn ang="0">
                  <a:pos x="90" y="161"/>
                </a:cxn>
                <a:cxn ang="0">
                  <a:pos x="106" y="166"/>
                </a:cxn>
                <a:cxn ang="0">
                  <a:pos x="121" y="171"/>
                </a:cxn>
                <a:cxn ang="0">
                  <a:pos x="123" y="170"/>
                </a:cxn>
                <a:cxn ang="0">
                  <a:pos x="126" y="168"/>
                </a:cxn>
                <a:cxn ang="0">
                  <a:pos x="126" y="165"/>
                </a:cxn>
                <a:cxn ang="0">
                  <a:pos x="125" y="163"/>
                </a:cxn>
                <a:cxn ang="0">
                  <a:pos x="114" y="155"/>
                </a:cxn>
                <a:cxn ang="0">
                  <a:pos x="101" y="149"/>
                </a:cxn>
                <a:cxn ang="0">
                  <a:pos x="90" y="142"/>
                </a:cxn>
                <a:cxn ang="0">
                  <a:pos x="80" y="136"/>
                </a:cxn>
                <a:cxn ang="0">
                  <a:pos x="68" y="129"/>
                </a:cxn>
                <a:cxn ang="0">
                  <a:pos x="58" y="120"/>
                </a:cxn>
                <a:cxn ang="0">
                  <a:pos x="47" y="112"/>
                </a:cxn>
                <a:cxn ang="0">
                  <a:pos x="37" y="103"/>
                </a:cxn>
                <a:cxn ang="0">
                  <a:pos x="27" y="91"/>
                </a:cxn>
                <a:cxn ang="0">
                  <a:pos x="18" y="80"/>
                </a:cxn>
                <a:cxn ang="0">
                  <a:pos x="12" y="67"/>
                </a:cxn>
                <a:cxn ang="0">
                  <a:pos x="8" y="55"/>
                </a:cxn>
                <a:cxn ang="0">
                  <a:pos x="4" y="43"/>
                </a:cxn>
                <a:cxn ang="0">
                  <a:pos x="2" y="29"/>
                </a:cxn>
                <a:cxn ang="0">
                  <a:pos x="1" y="15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6" h="171">
                  <a:moveTo>
                    <a:pt x="0" y="0"/>
                  </a:moveTo>
                  <a:lnTo>
                    <a:pt x="0" y="28"/>
                  </a:lnTo>
                  <a:lnTo>
                    <a:pt x="2" y="54"/>
                  </a:lnTo>
                  <a:lnTo>
                    <a:pt x="7" y="81"/>
                  </a:lnTo>
                  <a:lnTo>
                    <a:pt x="20" y="106"/>
                  </a:lnTo>
                  <a:lnTo>
                    <a:pt x="30" y="119"/>
                  </a:lnTo>
                  <a:lnTo>
                    <a:pt x="40" y="131"/>
                  </a:lnTo>
                  <a:lnTo>
                    <a:pt x="52" y="140"/>
                  </a:lnTo>
                  <a:lnTo>
                    <a:pt x="64" y="148"/>
                  </a:lnTo>
                  <a:lnTo>
                    <a:pt x="77" y="154"/>
                  </a:lnTo>
                  <a:lnTo>
                    <a:pt x="90" y="161"/>
                  </a:lnTo>
                  <a:lnTo>
                    <a:pt x="106" y="166"/>
                  </a:lnTo>
                  <a:lnTo>
                    <a:pt x="121" y="171"/>
                  </a:lnTo>
                  <a:lnTo>
                    <a:pt x="123" y="170"/>
                  </a:lnTo>
                  <a:lnTo>
                    <a:pt x="126" y="168"/>
                  </a:lnTo>
                  <a:lnTo>
                    <a:pt x="126" y="165"/>
                  </a:lnTo>
                  <a:lnTo>
                    <a:pt x="125" y="163"/>
                  </a:lnTo>
                  <a:lnTo>
                    <a:pt x="114" y="155"/>
                  </a:lnTo>
                  <a:lnTo>
                    <a:pt x="101" y="149"/>
                  </a:lnTo>
                  <a:lnTo>
                    <a:pt x="90" y="142"/>
                  </a:lnTo>
                  <a:lnTo>
                    <a:pt x="80" y="136"/>
                  </a:lnTo>
                  <a:lnTo>
                    <a:pt x="68" y="129"/>
                  </a:lnTo>
                  <a:lnTo>
                    <a:pt x="58" y="120"/>
                  </a:lnTo>
                  <a:lnTo>
                    <a:pt x="47" y="112"/>
                  </a:lnTo>
                  <a:lnTo>
                    <a:pt x="37" y="103"/>
                  </a:lnTo>
                  <a:lnTo>
                    <a:pt x="27" y="91"/>
                  </a:lnTo>
                  <a:lnTo>
                    <a:pt x="18" y="80"/>
                  </a:lnTo>
                  <a:lnTo>
                    <a:pt x="12" y="67"/>
                  </a:lnTo>
                  <a:lnTo>
                    <a:pt x="8" y="55"/>
                  </a:lnTo>
                  <a:lnTo>
                    <a:pt x="4" y="43"/>
                  </a:lnTo>
                  <a:lnTo>
                    <a:pt x="2" y="29"/>
                  </a:lnTo>
                  <a:lnTo>
                    <a:pt x="1" y="1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912" y="1026"/>
              <a:ext cx="522" cy="648"/>
            </a:xfrm>
            <a:custGeom>
              <a:avLst/>
              <a:gdLst/>
              <a:ahLst/>
              <a:cxnLst>
                <a:cxn ang="0">
                  <a:pos x="508" y="620"/>
                </a:cxn>
                <a:cxn ang="0">
                  <a:pos x="482" y="566"/>
                </a:cxn>
                <a:cxn ang="0">
                  <a:pos x="457" y="511"/>
                </a:cxn>
                <a:cxn ang="0">
                  <a:pos x="434" y="455"/>
                </a:cxn>
                <a:cxn ang="0">
                  <a:pos x="413" y="398"/>
                </a:cxn>
                <a:cxn ang="0">
                  <a:pos x="393" y="340"/>
                </a:cxn>
                <a:cxn ang="0">
                  <a:pos x="371" y="283"/>
                </a:cxn>
                <a:cxn ang="0">
                  <a:pos x="344" y="228"/>
                </a:cxn>
                <a:cxn ang="0">
                  <a:pos x="314" y="182"/>
                </a:cxn>
                <a:cxn ang="0">
                  <a:pos x="282" y="146"/>
                </a:cxn>
                <a:cxn ang="0">
                  <a:pos x="246" y="114"/>
                </a:cxn>
                <a:cxn ang="0">
                  <a:pos x="206" y="86"/>
                </a:cxn>
                <a:cxn ang="0">
                  <a:pos x="163" y="61"/>
                </a:cxn>
                <a:cxn ang="0">
                  <a:pos x="119" y="40"/>
                </a:cxn>
                <a:cxn ang="0">
                  <a:pos x="73" y="22"/>
                </a:cxn>
                <a:cxn ang="0">
                  <a:pos x="27" y="6"/>
                </a:cxn>
                <a:cxn ang="0">
                  <a:pos x="3" y="1"/>
                </a:cxn>
                <a:cxn ang="0">
                  <a:pos x="0" y="5"/>
                </a:cxn>
                <a:cxn ang="0">
                  <a:pos x="24" y="16"/>
                </a:cxn>
                <a:cxn ang="0">
                  <a:pos x="71" y="34"/>
                </a:cxn>
                <a:cxn ang="0">
                  <a:pos x="116" y="54"/>
                </a:cxn>
                <a:cxn ang="0">
                  <a:pos x="160" y="77"/>
                </a:cxn>
                <a:cxn ang="0">
                  <a:pos x="202" y="103"/>
                </a:cxn>
                <a:cxn ang="0">
                  <a:pos x="242" y="133"/>
                </a:cxn>
                <a:cxn ang="0">
                  <a:pos x="278" y="166"/>
                </a:cxn>
                <a:cxn ang="0">
                  <a:pos x="310" y="203"/>
                </a:cxn>
                <a:cxn ang="0">
                  <a:pos x="339" y="248"/>
                </a:cxn>
                <a:cxn ang="0">
                  <a:pos x="365" y="299"/>
                </a:cxn>
                <a:cxn ang="0">
                  <a:pos x="387" y="353"/>
                </a:cxn>
                <a:cxn ang="0">
                  <a:pos x="407" y="407"/>
                </a:cxn>
                <a:cxn ang="0">
                  <a:pos x="428" y="461"/>
                </a:cxn>
                <a:cxn ang="0">
                  <a:pos x="452" y="516"/>
                </a:cxn>
                <a:cxn ang="0">
                  <a:pos x="479" y="569"/>
                </a:cxn>
                <a:cxn ang="0">
                  <a:pos x="507" y="622"/>
                </a:cxn>
                <a:cxn ang="0">
                  <a:pos x="522" y="648"/>
                </a:cxn>
                <a:cxn ang="0">
                  <a:pos x="522" y="648"/>
                </a:cxn>
                <a:cxn ang="0">
                  <a:pos x="522" y="648"/>
                </a:cxn>
              </a:cxnLst>
              <a:rect l="0" t="0" r="r" b="b"/>
              <a:pathLst>
                <a:path w="522" h="648">
                  <a:moveTo>
                    <a:pt x="522" y="648"/>
                  </a:moveTo>
                  <a:lnTo>
                    <a:pt x="508" y="620"/>
                  </a:lnTo>
                  <a:lnTo>
                    <a:pt x="495" y="593"/>
                  </a:lnTo>
                  <a:lnTo>
                    <a:pt x="482" y="566"/>
                  </a:lnTo>
                  <a:lnTo>
                    <a:pt x="470" y="539"/>
                  </a:lnTo>
                  <a:lnTo>
                    <a:pt x="457" y="511"/>
                  </a:lnTo>
                  <a:lnTo>
                    <a:pt x="445" y="484"/>
                  </a:lnTo>
                  <a:lnTo>
                    <a:pt x="434" y="455"/>
                  </a:lnTo>
                  <a:lnTo>
                    <a:pt x="423" y="427"/>
                  </a:lnTo>
                  <a:lnTo>
                    <a:pt x="413" y="398"/>
                  </a:lnTo>
                  <a:lnTo>
                    <a:pt x="404" y="369"/>
                  </a:lnTo>
                  <a:lnTo>
                    <a:pt x="393" y="340"/>
                  </a:lnTo>
                  <a:lnTo>
                    <a:pt x="383" y="311"/>
                  </a:lnTo>
                  <a:lnTo>
                    <a:pt x="371" y="283"/>
                  </a:lnTo>
                  <a:lnTo>
                    <a:pt x="359" y="255"/>
                  </a:lnTo>
                  <a:lnTo>
                    <a:pt x="344" y="228"/>
                  </a:lnTo>
                  <a:lnTo>
                    <a:pt x="329" y="202"/>
                  </a:lnTo>
                  <a:lnTo>
                    <a:pt x="314" y="182"/>
                  </a:lnTo>
                  <a:lnTo>
                    <a:pt x="299" y="164"/>
                  </a:lnTo>
                  <a:lnTo>
                    <a:pt x="282" y="146"/>
                  </a:lnTo>
                  <a:lnTo>
                    <a:pt x="265" y="129"/>
                  </a:lnTo>
                  <a:lnTo>
                    <a:pt x="246" y="114"/>
                  </a:lnTo>
                  <a:lnTo>
                    <a:pt x="226" y="99"/>
                  </a:lnTo>
                  <a:lnTo>
                    <a:pt x="206" y="86"/>
                  </a:lnTo>
                  <a:lnTo>
                    <a:pt x="185" y="74"/>
                  </a:lnTo>
                  <a:lnTo>
                    <a:pt x="163" y="61"/>
                  </a:lnTo>
                  <a:lnTo>
                    <a:pt x="141" y="51"/>
                  </a:lnTo>
                  <a:lnTo>
                    <a:pt x="119" y="40"/>
                  </a:lnTo>
                  <a:lnTo>
                    <a:pt x="96" y="31"/>
                  </a:lnTo>
                  <a:lnTo>
                    <a:pt x="73" y="22"/>
                  </a:lnTo>
                  <a:lnTo>
                    <a:pt x="50" y="14"/>
                  </a:lnTo>
                  <a:lnTo>
                    <a:pt x="27" y="6"/>
                  </a:lnTo>
                  <a:lnTo>
                    <a:pt x="5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1" y="7"/>
                  </a:lnTo>
                  <a:lnTo>
                    <a:pt x="24" y="16"/>
                  </a:lnTo>
                  <a:lnTo>
                    <a:pt x="48" y="25"/>
                  </a:lnTo>
                  <a:lnTo>
                    <a:pt x="71" y="34"/>
                  </a:lnTo>
                  <a:lnTo>
                    <a:pt x="94" y="43"/>
                  </a:lnTo>
                  <a:lnTo>
                    <a:pt x="116" y="54"/>
                  </a:lnTo>
                  <a:lnTo>
                    <a:pt x="138" y="65"/>
                  </a:lnTo>
                  <a:lnTo>
                    <a:pt x="160" y="77"/>
                  </a:lnTo>
                  <a:lnTo>
                    <a:pt x="182" y="89"/>
                  </a:lnTo>
                  <a:lnTo>
                    <a:pt x="202" y="103"/>
                  </a:lnTo>
                  <a:lnTo>
                    <a:pt x="222" y="117"/>
                  </a:lnTo>
                  <a:lnTo>
                    <a:pt x="242" y="133"/>
                  </a:lnTo>
                  <a:lnTo>
                    <a:pt x="261" y="148"/>
                  </a:lnTo>
                  <a:lnTo>
                    <a:pt x="278" y="166"/>
                  </a:lnTo>
                  <a:lnTo>
                    <a:pt x="295" y="183"/>
                  </a:lnTo>
                  <a:lnTo>
                    <a:pt x="310" y="203"/>
                  </a:lnTo>
                  <a:lnTo>
                    <a:pt x="325" y="224"/>
                  </a:lnTo>
                  <a:lnTo>
                    <a:pt x="339" y="248"/>
                  </a:lnTo>
                  <a:lnTo>
                    <a:pt x="353" y="274"/>
                  </a:lnTo>
                  <a:lnTo>
                    <a:pt x="365" y="299"/>
                  </a:lnTo>
                  <a:lnTo>
                    <a:pt x="376" y="326"/>
                  </a:lnTo>
                  <a:lnTo>
                    <a:pt x="387" y="353"/>
                  </a:lnTo>
                  <a:lnTo>
                    <a:pt x="396" y="380"/>
                  </a:lnTo>
                  <a:lnTo>
                    <a:pt x="407" y="407"/>
                  </a:lnTo>
                  <a:lnTo>
                    <a:pt x="417" y="433"/>
                  </a:lnTo>
                  <a:lnTo>
                    <a:pt x="428" y="461"/>
                  </a:lnTo>
                  <a:lnTo>
                    <a:pt x="440" y="489"/>
                  </a:lnTo>
                  <a:lnTo>
                    <a:pt x="452" y="516"/>
                  </a:lnTo>
                  <a:lnTo>
                    <a:pt x="466" y="542"/>
                  </a:lnTo>
                  <a:lnTo>
                    <a:pt x="479" y="569"/>
                  </a:lnTo>
                  <a:lnTo>
                    <a:pt x="493" y="595"/>
                  </a:lnTo>
                  <a:lnTo>
                    <a:pt x="507" y="622"/>
                  </a:lnTo>
                  <a:lnTo>
                    <a:pt x="522" y="648"/>
                  </a:lnTo>
                  <a:lnTo>
                    <a:pt x="522" y="648"/>
                  </a:lnTo>
                  <a:lnTo>
                    <a:pt x="522" y="648"/>
                  </a:lnTo>
                  <a:lnTo>
                    <a:pt x="522" y="648"/>
                  </a:lnTo>
                  <a:lnTo>
                    <a:pt x="522" y="648"/>
                  </a:lnTo>
                  <a:lnTo>
                    <a:pt x="522" y="6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1434" y="889"/>
              <a:ext cx="131" cy="786"/>
            </a:xfrm>
            <a:custGeom>
              <a:avLst/>
              <a:gdLst/>
              <a:ahLst/>
              <a:cxnLst>
                <a:cxn ang="0">
                  <a:pos x="14" y="786"/>
                </a:cxn>
                <a:cxn ang="0">
                  <a:pos x="34" y="775"/>
                </a:cxn>
                <a:cxn ang="0">
                  <a:pos x="47" y="755"/>
                </a:cxn>
                <a:cxn ang="0">
                  <a:pos x="55" y="733"/>
                </a:cxn>
                <a:cxn ang="0">
                  <a:pos x="63" y="702"/>
                </a:cxn>
                <a:cxn ang="0">
                  <a:pos x="62" y="658"/>
                </a:cxn>
                <a:cxn ang="0">
                  <a:pos x="55" y="603"/>
                </a:cxn>
                <a:cxn ang="0">
                  <a:pos x="45" y="535"/>
                </a:cxn>
                <a:cxn ang="0">
                  <a:pos x="36" y="472"/>
                </a:cxn>
                <a:cxn ang="0">
                  <a:pos x="32" y="413"/>
                </a:cxn>
                <a:cxn ang="0">
                  <a:pos x="30" y="346"/>
                </a:cxn>
                <a:cxn ang="0">
                  <a:pos x="39" y="276"/>
                </a:cxn>
                <a:cxn ang="0">
                  <a:pos x="48" y="227"/>
                </a:cxn>
                <a:cxn ang="0">
                  <a:pos x="56" y="200"/>
                </a:cxn>
                <a:cxn ang="0">
                  <a:pos x="66" y="174"/>
                </a:cxn>
                <a:cxn ang="0">
                  <a:pos x="74" y="148"/>
                </a:cxn>
                <a:cxn ang="0">
                  <a:pos x="83" y="117"/>
                </a:cxn>
                <a:cxn ang="0">
                  <a:pos x="93" y="83"/>
                </a:cxn>
                <a:cxn ang="0">
                  <a:pos x="105" y="50"/>
                </a:cxn>
                <a:cxn ang="0">
                  <a:pos x="121" y="18"/>
                </a:cxn>
                <a:cxn ang="0">
                  <a:pos x="131" y="1"/>
                </a:cxn>
                <a:cxn ang="0">
                  <a:pos x="129" y="0"/>
                </a:cxn>
                <a:cxn ang="0">
                  <a:pos x="116" y="17"/>
                </a:cxn>
                <a:cxn ang="0">
                  <a:pos x="97" y="49"/>
                </a:cxn>
                <a:cxn ang="0">
                  <a:pos x="83" y="84"/>
                </a:cxn>
                <a:cxn ang="0">
                  <a:pos x="70" y="119"/>
                </a:cxn>
                <a:cxn ang="0">
                  <a:pos x="56" y="161"/>
                </a:cxn>
                <a:cxn ang="0">
                  <a:pos x="39" y="207"/>
                </a:cxn>
                <a:cxn ang="0">
                  <a:pos x="24" y="254"/>
                </a:cxn>
                <a:cxn ang="0">
                  <a:pos x="14" y="302"/>
                </a:cxn>
                <a:cxn ang="0">
                  <a:pos x="8" y="376"/>
                </a:cxn>
                <a:cxn ang="0">
                  <a:pos x="17" y="479"/>
                </a:cxn>
                <a:cxn ang="0">
                  <a:pos x="31" y="551"/>
                </a:cxn>
                <a:cxn ang="0">
                  <a:pos x="45" y="629"/>
                </a:cxn>
                <a:cxn ang="0">
                  <a:pos x="49" y="718"/>
                </a:cxn>
                <a:cxn ang="0">
                  <a:pos x="27" y="777"/>
                </a:cxn>
                <a:cxn ang="0">
                  <a:pos x="0" y="785"/>
                </a:cxn>
                <a:cxn ang="0">
                  <a:pos x="0" y="785"/>
                </a:cxn>
                <a:cxn ang="0">
                  <a:pos x="0" y="785"/>
                </a:cxn>
              </a:cxnLst>
              <a:rect l="0" t="0" r="r" b="b"/>
              <a:pathLst>
                <a:path w="131" h="786">
                  <a:moveTo>
                    <a:pt x="0" y="785"/>
                  </a:moveTo>
                  <a:lnTo>
                    <a:pt x="14" y="786"/>
                  </a:lnTo>
                  <a:lnTo>
                    <a:pt x="26" y="783"/>
                  </a:lnTo>
                  <a:lnTo>
                    <a:pt x="34" y="775"/>
                  </a:lnTo>
                  <a:lnTo>
                    <a:pt x="41" y="766"/>
                  </a:lnTo>
                  <a:lnTo>
                    <a:pt x="47" y="755"/>
                  </a:lnTo>
                  <a:lnTo>
                    <a:pt x="51" y="743"/>
                  </a:lnTo>
                  <a:lnTo>
                    <a:pt x="55" y="733"/>
                  </a:lnTo>
                  <a:lnTo>
                    <a:pt x="58" y="722"/>
                  </a:lnTo>
                  <a:lnTo>
                    <a:pt x="63" y="702"/>
                  </a:lnTo>
                  <a:lnTo>
                    <a:pt x="64" y="680"/>
                  </a:lnTo>
                  <a:lnTo>
                    <a:pt x="62" y="658"/>
                  </a:lnTo>
                  <a:lnTo>
                    <a:pt x="60" y="637"/>
                  </a:lnTo>
                  <a:lnTo>
                    <a:pt x="55" y="603"/>
                  </a:lnTo>
                  <a:lnTo>
                    <a:pt x="50" y="569"/>
                  </a:lnTo>
                  <a:lnTo>
                    <a:pt x="45" y="535"/>
                  </a:lnTo>
                  <a:lnTo>
                    <a:pt x="40" y="502"/>
                  </a:lnTo>
                  <a:lnTo>
                    <a:pt x="36" y="472"/>
                  </a:lnTo>
                  <a:lnTo>
                    <a:pt x="34" y="443"/>
                  </a:lnTo>
                  <a:lnTo>
                    <a:pt x="32" y="413"/>
                  </a:lnTo>
                  <a:lnTo>
                    <a:pt x="30" y="384"/>
                  </a:lnTo>
                  <a:lnTo>
                    <a:pt x="30" y="346"/>
                  </a:lnTo>
                  <a:lnTo>
                    <a:pt x="34" y="311"/>
                  </a:lnTo>
                  <a:lnTo>
                    <a:pt x="39" y="276"/>
                  </a:lnTo>
                  <a:lnTo>
                    <a:pt x="45" y="241"/>
                  </a:lnTo>
                  <a:lnTo>
                    <a:pt x="48" y="227"/>
                  </a:lnTo>
                  <a:lnTo>
                    <a:pt x="51" y="214"/>
                  </a:lnTo>
                  <a:lnTo>
                    <a:pt x="56" y="200"/>
                  </a:lnTo>
                  <a:lnTo>
                    <a:pt x="61" y="187"/>
                  </a:lnTo>
                  <a:lnTo>
                    <a:pt x="66" y="174"/>
                  </a:lnTo>
                  <a:lnTo>
                    <a:pt x="70" y="161"/>
                  </a:lnTo>
                  <a:lnTo>
                    <a:pt x="74" y="148"/>
                  </a:lnTo>
                  <a:lnTo>
                    <a:pt x="78" y="135"/>
                  </a:lnTo>
                  <a:lnTo>
                    <a:pt x="83" y="117"/>
                  </a:lnTo>
                  <a:lnTo>
                    <a:pt x="88" y="100"/>
                  </a:lnTo>
                  <a:lnTo>
                    <a:pt x="93" y="83"/>
                  </a:lnTo>
                  <a:lnTo>
                    <a:pt x="98" y="65"/>
                  </a:lnTo>
                  <a:lnTo>
                    <a:pt x="105" y="50"/>
                  </a:lnTo>
                  <a:lnTo>
                    <a:pt x="113" y="33"/>
                  </a:lnTo>
                  <a:lnTo>
                    <a:pt x="121" y="18"/>
                  </a:lnTo>
                  <a:lnTo>
                    <a:pt x="130" y="2"/>
                  </a:lnTo>
                  <a:lnTo>
                    <a:pt x="131" y="1"/>
                  </a:lnTo>
                  <a:lnTo>
                    <a:pt x="130" y="0"/>
                  </a:lnTo>
                  <a:lnTo>
                    <a:pt x="129" y="0"/>
                  </a:lnTo>
                  <a:lnTo>
                    <a:pt x="127" y="1"/>
                  </a:lnTo>
                  <a:lnTo>
                    <a:pt x="116" y="17"/>
                  </a:lnTo>
                  <a:lnTo>
                    <a:pt x="106" y="32"/>
                  </a:lnTo>
                  <a:lnTo>
                    <a:pt x="97" y="49"/>
                  </a:lnTo>
                  <a:lnTo>
                    <a:pt x="90" y="67"/>
                  </a:lnTo>
                  <a:lnTo>
                    <a:pt x="83" y="84"/>
                  </a:lnTo>
                  <a:lnTo>
                    <a:pt x="76" y="102"/>
                  </a:lnTo>
                  <a:lnTo>
                    <a:pt x="70" y="119"/>
                  </a:lnTo>
                  <a:lnTo>
                    <a:pt x="64" y="137"/>
                  </a:lnTo>
                  <a:lnTo>
                    <a:pt x="56" y="161"/>
                  </a:lnTo>
                  <a:lnTo>
                    <a:pt x="47" y="184"/>
                  </a:lnTo>
                  <a:lnTo>
                    <a:pt x="39" y="207"/>
                  </a:lnTo>
                  <a:lnTo>
                    <a:pt x="32" y="230"/>
                  </a:lnTo>
                  <a:lnTo>
                    <a:pt x="24" y="254"/>
                  </a:lnTo>
                  <a:lnTo>
                    <a:pt x="19" y="278"/>
                  </a:lnTo>
                  <a:lnTo>
                    <a:pt x="14" y="302"/>
                  </a:lnTo>
                  <a:lnTo>
                    <a:pt x="10" y="327"/>
                  </a:lnTo>
                  <a:lnTo>
                    <a:pt x="8" y="376"/>
                  </a:lnTo>
                  <a:lnTo>
                    <a:pt x="11" y="427"/>
                  </a:lnTo>
                  <a:lnTo>
                    <a:pt x="17" y="479"/>
                  </a:lnTo>
                  <a:lnTo>
                    <a:pt x="27" y="529"/>
                  </a:lnTo>
                  <a:lnTo>
                    <a:pt x="31" y="551"/>
                  </a:lnTo>
                  <a:lnTo>
                    <a:pt x="38" y="587"/>
                  </a:lnTo>
                  <a:lnTo>
                    <a:pt x="45" y="629"/>
                  </a:lnTo>
                  <a:lnTo>
                    <a:pt x="49" y="675"/>
                  </a:lnTo>
                  <a:lnTo>
                    <a:pt x="49" y="718"/>
                  </a:lnTo>
                  <a:lnTo>
                    <a:pt x="42" y="754"/>
                  </a:lnTo>
                  <a:lnTo>
                    <a:pt x="27" y="777"/>
                  </a:lnTo>
                  <a:lnTo>
                    <a:pt x="0" y="785"/>
                  </a:lnTo>
                  <a:lnTo>
                    <a:pt x="0" y="785"/>
                  </a:lnTo>
                  <a:lnTo>
                    <a:pt x="0" y="785"/>
                  </a:lnTo>
                  <a:lnTo>
                    <a:pt x="0" y="785"/>
                  </a:lnTo>
                  <a:lnTo>
                    <a:pt x="0" y="785"/>
                  </a:lnTo>
                  <a:lnTo>
                    <a:pt x="0" y="78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1582" y="886"/>
              <a:ext cx="131" cy="768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18" y="27"/>
                </a:cxn>
                <a:cxn ang="0">
                  <a:pos x="28" y="47"/>
                </a:cxn>
                <a:cxn ang="0">
                  <a:pos x="36" y="67"/>
                </a:cxn>
                <a:cxn ang="0">
                  <a:pos x="44" y="91"/>
                </a:cxn>
                <a:cxn ang="0">
                  <a:pos x="55" y="117"/>
                </a:cxn>
                <a:cxn ang="0">
                  <a:pos x="65" y="143"/>
                </a:cxn>
                <a:cxn ang="0">
                  <a:pos x="74" y="170"/>
                </a:cxn>
                <a:cxn ang="0">
                  <a:pos x="86" y="230"/>
                </a:cxn>
                <a:cxn ang="0">
                  <a:pos x="100" y="320"/>
                </a:cxn>
                <a:cxn ang="0">
                  <a:pos x="115" y="421"/>
                </a:cxn>
                <a:cxn ang="0">
                  <a:pos x="116" y="533"/>
                </a:cxn>
                <a:cxn ang="0">
                  <a:pos x="98" y="609"/>
                </a:cxn>
                <a:cxn ang="0">
                  <a:pos x="84" y="653"/>
                </a:cxn>
                <a:cxn ang="0">
                  <a:pos x="69" y="697"/>
                </a:cxn>
                <a:cxn ang="0">
                  <a:pos x="55" y="741"/>
                </a:cxn>
                <a:cxn ang="0">
                  <a:pos x="49" y="767"/>
                </a:cxn>
                <a:cxn ang="0">
                  <a:pos x="54" y="767"/>
                </a:cxn>
                <a:cxn ang="0">
                  <a:pos x="64" y="739"/>
                </a:cxn>
                <a:cxn ang="0">
                  <a:pos x="83" y="687"/>
                </a:cxn>
                <a:cxn ang="0">
                  <a:pos x="101" y="635"/>
                </a:cxn>
                <a:cxn ang="0">
                  <a:pos x="118" y="583"/>
                </a:cxn>
                <a:cxn ang="0">
                  <a:pos x="131" y="512"/>
                </a:cxn>
                <a:cxn ang="0">
                  <a:pos x="127" y="419"/>
                </a:cxn>
                <a:cxn ang="0">
                  <a:pos x="118" y="347"/>
                </a:cxn>
                <a:cxn ang="0">
                  <a:pos x="109" y="294"/>
                </a:cxn>
                <a:cxn ang="0">
                  <a:pos x="98" y="243"/>
                </a:cxn>
                <a:cxn ang="0">
                  <a:pos x="87" y="191"/>
                </a:cxn>
                <a:cxn ang="0">
                  <a:pos x="78" y="153"/>
                </a:cxn>
                <a:cxn ang="0">
                  <a:pos x="69" y="131"/>
                </a:cxn>
                <a:cxn ang="0">
                  <a:pos x="59" y="108"/>
                </a:cxn>
                <a:cxn ang="0">
                  <a:pos x="47" y="86"/>
                </a:cxn>
                <a:cxn ang="0">
                  <a:pos x="37" y="63"/>
                </a:cxn>
                <a:cxn ang="0">
                  <a:pos x="29" y="44"/>
                </a:cxn>
                <a:cxn ang="0">
                  <a:pos x="21" y="26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131" h="768">
                  <a:moveTo>
                    <a:pt x="0" y="1"/>
                  </a:moveTo>
                  <a:lnTo>
                    <a:pt x="7" y="9"/>
                  </a:lnTo>
                  <a:lnTo>
                    <a:pt x="13" y="18"/>
                  </a:lnTo>
                  <a:lnTo>
                    <a:pt x="18" y="27"/>
                  </a:lnTo>
                  <a:lnTo>
                    <a:pt x="24" y="36"/>
                  </a:lnTo>
                  <a:lnTo>
                    <a:pt x="28" y="47"/>
                  </a:lnTo>
                  <a:lnTo>
                    <a:pt x="32" y="57"/>
                  </a:lnTo>
                  <a:lnTo>
                    <a:pt x="36" y="67"/>
                  </a:lnTo>
                  <a:lnTo>
                    <a:pt x="39" y="78"/>
                  </a:lnTo>
                  <a:lnTo>
                    <a:pt x="44" y="91"/>
                  </a:lnTo>
                  <a:lnTo>
                    <a:pt x="50" y="105"/>
                  </a:lnTo>
                  <a:lnTo>
                    <a:pt x="55" y="117"/>
                  </a:lnTo>
                  <a:lnTo>
                    <a:pt x="60" y="131"/>
                  </a:lnTo>
                  <a:lnTo>
                    <a:pt x="65" y="143"/>
                  </a:lnTo>
                  <a:lnTo>
                    <a:pt x="70" y="157"/>
                  </a:lnTo>
                  <a:lnTo>
                    <a:pt x="74" y="170"/>
                  </a:lnTo>
                  <a:lnTo>
                    <a:pt x="78" y="185"/>
                  </a:lnTo>
                  <a:lnTo>
                    <a:pt x="86" y="230"/>
                  </a:lnTo>
                  <a:lnTo>
                    <a:pt x="94" y="275"/>
                  </a:lnTo>
                  <a:lnTo>
                    <a:pt x="100" y="320"/>
                  </a:lnTo>
                  <a:lnTo>
                    <a:pt x="108" y="366"/>
                  </a:lnTo>
                  <a:lnTo>
                    <a:pt x="115" y="421"/>
                  </a:lnTo>
                  <a:lnTo>
                    <a:pt x="118" y="477"/>
                  </a:lnTo>
                  <a:lnTo>
                    <a:pt x="116" y="533"/>
                  </a:lnTo>
                  <a:lnTo>
                    <a:pt x="105" y="587"/>
                  </a:lnTo>
                  <a:lnTo>
                    <a:pt x="98" y="609"/>
                  </a:lnTo>
                  <a:lnTo>
                    <a:pt x="91" y="631"/>
                  </a:lnTo>
                  <a:lnTo>
                    <a:pt x="84" y="653"/>
                  </a:lnTo>
                  <a:lnTo>
                    <a:pt x="76" y="675"/>
                  </a:lnTo>
                  <a:lnTo>
                    <a:pt x="69" y="697"/>
                  </a:lnTo>
                  <a:lnTo>
                    <a:pt x="62" y="719"/>
                  </a:lnTo>
                  <a:lnTo>
                    <a:pt x="55" y="741"/>
                  </a:lnTo>
                  <a:lnTo>
                    <a:pt x="49" y="764"/>
                  </a:lnTo>
                  <a:lnTo>
                    <a:pt x="49" y="767"/>
                  </a:lnTo>
                  <a:lnTo>
                    <a:pt x="51" y="768"/>
                  </a:lnTo>
                  <a:lnTo>
                    <a:pt x="54" y="767"/>
                  </a:lnTo>
                  <a:lnTo>
                    <a:pt x="55" y="765"/>
                  </a:lnTo>
                  <a:lnTo>
                    <a:pt x="64" y="739"/>
                  </a:lnTo>
                  <a:lnTo>
                    <a:pt x="73" y="713"/>
                  </a:lnTo>
                  <a:lnTo>
                    <a:pt x="83" y="687"/>
                  </a:lnTo>
                  <a:lnTo>
                    <a:pt x="92" y="661"/>
                  </a:lnTo>
                  <a:lnTo>
                    <a:pt x="101" y="635"/>
                  </a:lnTo>
                  <a:lnTo>
                    <a:pt x="111" y="610"/>
                  </a:lnTo>
                  <a:lnTo>
                    <a:pt x="118" y="583"/>
                  </a:lnTo>
                  <a:lnTo>
                    <a:pt x="125" y="558"/>
                  </a:lnTo>
                  <a:lnTo>
                    <a:pt x="131" y="512"/>
                  </a:lnTo>
                  <a:lnTo>
                    <a:pt x="131" y="465"/>
                  </a:lnTo>
                  <a:lnTo>
                    <a:pt x="127" y="419"/>
                  </a:lnTo>
                  <a:lnTo>
                    <a:pt x="122" y="373"/>
                  </a:lnTo>
                  <a:lnTo>
                    <a:pt x="118" y="347"/>
                  </a:lnTo>
                  <a:lnTo>
                    <a:pt x="114" y="321"/>
                  </a:lnTo>
                  <a:lnTo>
                    <a:pt x="109" y="294"/>
                  </a:lnTo>
                  <a:lnTo>
                    <a:pt x="103" y="268"/>
                  </a:lnTo>
                  <a:lnTo>
                    <a:pt x="98" y="243"/>
                  </a:lnTo>
                  <a:lnTo>
                    <a:pt x="92" y="217"/>
                  </a:lnTo>
                  <a:lnTo>
                    <a:pt x="87" y="191"/>
                  </a:lnTo>
                  <a:lnTo>
                    <a:pt x="81" y="165"/>
                  </a:lnTo>
                  <a:lnTo>
                    <a:pt x="78" y="153"/>
                  </a:lnTo>
                  <a:lnTo>
                    <a:pt x="73" y="142"/>
                  </a:lnTo>
                  <a:lnTo>
                    <a:pt x="69" y="131"/>
                  </a:lnTo>
                  <a:lnTo>
                    <a:pt x="64" y="119"/>
                  </a:lnTo>
                  <a:lnTo>
                    <a:pt x="59" y="108"/>
                  </a:lnTo>
                  <a:lnTo>
                    <a:pt x="53" y="96"/>
                  </a:lnTo>
                  <a:lnTo>
                    <a:pt x="47" y="86"/>
                  </a:lnTo>
                  <a:lnTo>
                    <a:pt x="42" y="75"/>
                  </a:lnTo>
                  <a:lnTo>
                    <a:pt x="37" y="63"/>
                  </a:lnTo>
                  <a:lnTo>
                    <a:pt x="33" y="54"/>
                  </a:lnTo>
                  <a:lnTo>
                    <a:pt x="29" y="44"/>
                  </a:lnTo>
                  <a:lnTo>
                    <a:pt x="25" y="34"/>
                  </a:lnTo>
                  <a:lnTo>
                    <a:pt x="21" y="26"/>
                  </a:lnTo>
                  <a:lnTo>
                    <a:pt x="14" y="17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1720" y="2159"/>
              <a:ext cx="80" cy="44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6" y="2"/>
                </a:cxn>
                <a:cxn ang="0">
                  <a:pos x="11" y="3"/>
                </a:cxn>
                <a:cxn ang="0">
                  <a:pos x="16" y="5"/>
                </a:cxn>
                <a:cxn ang="0">
                  <a:pos x="21" y="7"/>
                </a:cxn>
                <a:cxn ang="0">
                  <a:pos x="27" y="9"/>
                </a:cxn>
                <a:cxn ang="0">
                  <a:pos x="32" y="12"/>
                </a:cxn>
                <a:cxn ang="0">
                  <a:pos x="37" y="15"/>
                </a:cxn>
                <a:cxn ang="0">
                  <a:pos x="42" y="18"/>
                </a:cxn>
                <a:cxn ang="0">
                  <a:pos x="46" y="21"/>
                </a:cxn>
                <a:cxn ang="0">
                  <a:pos x="50" y="24"/>
                </a:cxn>
                <a:cxn ang="0">
                  <a:pos x="53" y="27"/>
                </a:cxn>
                <a:cxn ang="0">
                  <a:pos x="58" y="31"/>
                </a:cxn>
                <a:cxn ang="0">
                  <a:pos x="62" y="35"/>
                </a:cxn>
                <a:cxn ang="0">
                  <a:pos x="65" y="38"/>
                </a:cxn>
                <a:cxn ang="0">
                  <a:pos x="69" y="41"/>
                </a:cxn>
                <a:cxn ang="0">
                  <a:pos x="73" y="44"/>
                </a:cxn>
                <a:cxn ang="0">
                  <a:pos x="76" y="44"/>
                </a:cxn>
                <a:cxn ang="0">
                  <a:pos x="79" y="40"/>
                </a:cxn>
                <a:cxn ang="0">
                  <a:pos x="80" y="37"/>
                </a:cxn>
                <a:cxn ang="0">
                  <a:pos x="79" y="34"/>
                </a:cxn>
                <a:cxn ang="0">
                  <a:pos x="72" y="25"/>
                </a:cxn>
                <a:cxn ang="0">
                  <a:pos x="64" y="18"/>
                </a:cxn>
                <a:cxn ang="0">
                  <a:pos x="55" y="12"/>
                </a:cxn>
                <a:cxn ang="0">
                  <a:pos x="44" y="7"/>
                </a:cxn>
                <a:cxn ang="0">
                  <a:pos x="33" y="4"/>
                </a:cxn>
                <a:cxn ang="0">
                  <a:pos x="21" y="1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80" h="44">
                  <a:moveTo>
                    <a:pt x="0" y="1"/>
                  </a:moveTo>
                  <a:lnTo>
                    <a:pt x="6" y="2"/>
                  </a:lnTo>
                  <a:lnTo>
                    <a:pt x="11" y="3"/>
                  </a:lnTo>
                  <a:lnTo>
                    <a:pt x="16" y="5"/>
                  </a:lnTo>
                  <a:lnTo>
                    <a:pt x="21" y="7"/>
                  </a:lnTo>
                  <a:lnTo>
                    <a:pt x="27" y="9"/>
                  </a:lnTo>
                  <a:lnTo>
                    <a:pt x="32" y="12"/>
                  </a:lnTo>
                  <a:lnTo>
                    <a:pt x="37" y="15"/>
                  </a:lnTo>
                  <a:lnTo>
                    <a:pt x="42" y="18"/>
                  </a:lnTo>
                  <a:lnTo>
                    <a:pt x="46" y="21"/>
                  </a:lnTo>
                  <a:lnTo>
                    <a:pt x="50" y="24"/>
                  </a:lnTo>
                  <a:lnTo>
                    <a:pt x="53" y="27"/>
                  </a:lnTo>
                  <a:lnTo>
                    <a:pt x="58" y="31"/>
                  </a:lnTo>
                  <a:lnTo>
                    <a:pt x="62" y="35"/>
                  </a:lnTo>
                  <a:lnTo>
                    <a:pt x="65" y="38"/>
                  </a:lnTo>
                  <a:lnTo>
                    <a:pt x="69" y="41"/>
                  </a:lnTo>
                  <a:lnTo>
                    <a:pt x="73" y="44"/>
                  </a:lnTo>
                  <a:lnTo>
                    <a:pt x="76" y="44"/>
                  </a:lnTo>
                  <a:lnTo>
                    <a:pt x="79" y="40"/>
                  </a:lnTo>
                  <a:lnTo>
                    <a:pt x="80" y="37"/>
                  </a:lnTo>
                  <a:lnTo>
                    <a:pt x="79" y="34"/>
                  </a:lnTo>
                  <a:lnTo>
                    <a:pt x="72" y="25"/>
                  </a:lnTo>
                  <a:lnTo>
                    <a:pt x="64" y="18"/>
                  </a:lnTo>
                  <a:lnTo>
                    <a:pt x="55" y="12"/>
                  </a:lnTo>
                  <a:lnTo>
                    <a:pt x="44" y="7"/>
                  </a:lnTo>
                  <a:lnTo>
                    <a:pt x="33" y="4"/>
                  </a:lnTo>
                  <a:lnTo>
                    <a:pt x="21" y="1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1432" y="1865"/>
              <a:ext cx="197" cy="128"/>
            </a:xfrm>
            <a:custGeom>
              <a:avLst/>
              <a:gdLst/>
              <a:ahLst/>
              <a:cxnLst>
                <a:cxn ang="0">
                  <a:pos x="197" y="127"/>
                </a:cxn>
                <a:cxn ang="0">
                  <a:pos x="191" y="114"/>
                </a:cxn>
                <a:cxn ang="0">
                  <a:pos x="185" y="102"/>
                </a:cxn>
                <a:cxn ang="0">
                  <a:pos x="179" y="90"/>
                </a:cxn>
                <a:cxn ang="0">
                  <a:pos x="173" y="78"/>
                </a:cxn>
                <a:cxn ang="0">
                  <a:pos x="165" y="67"/>
                </a:cxn>
                <a:cxn ang="0">
                  <a:pos x="156" y="56"/>
                </a:cxn>
                <a:cxn ang="0">
                  <a:pos x="144" y="46"/>
                </a:cxn>
                <a:cxn ang="0">
                  <a:pos x="128" y="38"/>
                </a:cxn>
                <a:cxn ang="0">
                  <a:pos x="121" y="36"/>
                </a:cxn>
                <a:cxn ang="0">
                  <a:pos x="114" y="33"/>
                </a:cxn>
                <a:cxn ang="0">
                  <a:pos x="106" y="33"/>
                </a:cxn>
                <a:cxn ang="0">
                  <a:pos x="98" y="33"/>
                </a:cxn>
                <a:cxn ang="0">
                  <a:pos x="90" y="33"/>
                </a:cxn>
                <a:cxn ang="0">
                  <a:pos x="81" y="34"/>
                </a:cxn>
                <a:cxn ang="0">
                  <a:pos x="74" y="36"/>
                </a:cxn>
                <a:cxn ang="0">
                  <a:pos x="67" y="37"/>
                </a:cxn>
                <a:cxn ang="0">
                  <a:pos x="59" y="36"/>
                </a:cxn>
                <a:cxn ang="0">
                  <a:pos x="49" y="33"/>
                </a:cxn>
                <a:cxn ang="0">
                  <a:pos x="40" y="30"/>
                </a:cxn>
                <a:cxn ang="0">
                  <a:pos x="32" y="25"/>
                </a:cxn>
                <a:cxn ang="0">
                  <a:pos x="23" y="20"/>
                </a:cxn>
                <a:cxn ang="0">
                  <a:pos x="15" y="14"/>
                </a:cxn>
                <a:cxn ang="0">
                  <a:pos x="9" y="8"/>
                </a:cxn>
                <a:cxn ang="0">
                  <a:pos x="4" y="1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5" y="16"/>
                </a:cxn>
                <a:cxn ang="0">
                  <a:pos x="12" y="26"/>
                </a:cxn>
                <a:cxn ang="0">
                  <a:pos x="20" y="34"/>
                </a:cxn>
                <a:cxn ang="0">
                  <a:pos x="30" y="42"/>
                </a:cxn>
                <a:cxn ang="0">
                  <a:pos x="39" y="48"/>
                </a:cxn>
                <a:cxn ang="0">
                  <a:pos x="50" y="52"/>
                </a:cxn>
                <a:cxn ang="0">
                  <a:pos x="62" y="55"/>
                </a:cxn>
                <a:cxn ang="0">
                  <a:pos x="74" y="55"/>
                </a:cxn>
                <a:cxn ang="0">
                  <a:pos x="86" y="54"/>
                </a:cxn>
                <a:cxn ang="0">
                  <a:pos x="97" y="51"/>
                </a:cxn>
                <a:cxn ang="0">
                  <a:pos x="107" y="49"/>
                </a:cxn>
                <a:cxn ang="0">
                  <a:pos x="118" y="48"/>
                </a:cxn>
                <a:cxn ang="0">
                  <a:pos x="127" y="48"/>
                </a:cxn>
                <a:cxn ang="0">
                  <a:pos x="136" y="50"/>
                </a:cxn>
                <a:cxn ang="0">
                  <a:pos x="147" y="55"/>
                </a:cxn>
                <a:cxn ang="0">
                  <a:pos x="157" y="63"/>
                </a:cxn>
                <a:cxn ang="0">
                  <a:pos x="163" y="71"/>
                </a:cxn>
                <a:cxn ang="0">
                  <a:pos x="167" y="78"/>
                </a:cxn>
                <a:cxn ang="0">
                  <a:pos x="173" y="86"/>
                </a:cxn>
                <a:cxn ang="0">
                  <a:pos x="177" y="96"/>
                </a:cxn>
                <a:cxn ang="0">
                  <a:pos x="181" y="104"/>
                </a:cxn>
                <a:cxn ang="0">
                  <a:pos x="186" y="112"/>
                </a:cxn>
                <a:cxn ang="0">
                  <a:pos x="191" y="120"/>
                </a:cxn>
                <a:cxn ang="0">
                  <a:pos x="197" y="128"/>
                </a:cxn>
                <a:cxn ang="0">
                  <a:pos x="197" y="128"/>
                </a:cxn>
                <a:cxn ang="0">
                  <a:pos x="197" y="127"/>
                </a:cxn>
                <a:cxn ang="0">
                  <a:pos x="197" y="127"/>
                </a:cxn>
                <a:cxn ang="0">
                  <a:pos x="197" y="127"/>
                </a:cxn>
                <a:cxn ang="0">
                  <a:pos x="197" y="127"/>
                </a:cxn>
              </a:cxnLst>
              <a:rect l="0" t="0" r="r" b="b"/>
              <a:pathLst>
                <a:path w="197" h="128">
                  <a:moveTo>
                    <a:pt x="197" y="127"/>
                  </a:moveTo>
                  <a:lnTo>
                    <a:pt x="191" y="114"/>
                  </a:lnTo>
                  <a:lnTo>
                    <a:pt x="185" y="102"/>
                  </a:lnTo>
                  <a:lnTo>
                    <a:pt x="179" y="90"/>
                  </a:lnTo>
                  <a:lnTo>
                    <a:pt x="173" y="78"/>
                  </a:lnTo>
                  <a:lnTo>
                    <a:pt x="165" y="67"/>
                  </a:lnTo>
                  <a:lnTo>
                    <a:pt x="156" y="56"/>
                  </a:lnTo>
                  <a:lnTo>
                    <a:pt x="144" y="46"/>
                  </a:lnTo>
                  <a:lnTo>
                    <a:pt x="128" y="38"/>
                  </a:lnTo>
                  <a:lnTo>
                    <a:pt x="121" y="36"/>
                  </a:lnTo>
                  <a:lnTo>
                    <a:pt x="114" y="33"/>
                  </a:lnTo>
                  <a:lnTo>
                    <a:pt x="106" y="33"/>
                  </a:lnTo>
                  <a:lnTo>
                    <a:pt x="98" y="33"/>
                  </a:lnTo>
                  <a:lnTo>
                    <a:pt x="90" y="33"/>
                  </a:lnTo>
                  <a:lnTo>
                    <a:pt x="81" y="34"/>
                  </a:lnTo>
                  <a:lnTo>
                    <a:pt x="74" y="36"/>
                  </a:lnTo>
                  <a:lnTo>
                    <a:pt x="67" y="37"/>
                  </a:lnTo>
                  <a:lnTo>
                    <a:pt x="59" y="36"/>
                  </a:lnTo>
                  <a:lnTo>
                    <a:pt x="49" y="33"/>
                  </a:lnTo>
                  <a:lnTo>
                    <a:pt x="40" y="30"/>
                  </a:lnTo>
                  <a:lnTo>
                    <a:pt x="32" y="25"/>
                  </a:lnTo>
                  <a:lnTo>
                    <a:pt x="23" y="20"/>
                  </a:lnTo>
                  <a:lnTo>
                    <a:pt x="15" y="14"/>
                  </a:lnTo>
                  <a:lnTo>
                    <a:pt x="9" y="8"/>
                  </a:lnTo>
                  <a:lnTo>
                    <a:pt x="4" y="1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5" y="16"/>
                  </a:lnTo>
                  <a:lnTo>
                    <a:pt x="12" y="26"/>
                  </a:lnTo>
                  <a:lnTo>
                    <a:pt x="20" y="34"/>
                  </a:lnTo>
                  <a:lnTo>
                    <a:pt x="30" y="42"/>
                  </a:lnTo>
                  <a:lnTo>
                    <a:pt x="39" y="48"/>
                  </a:lnTo>
                  <a:lnTo>
                    <a:pt x="50" y="52"/>
                  </a:lnTo>
                  <a:lnTo>
                    <a:pt x="62" y="55"/>
                  </a:lnTo>
                  <a:lnTo>
                    <a:pt x="74" y="55"/>
                  </a:lnTo>
                  <a:lnTo>
                    <a:pt x="86" y="54"/>
                  </a:lnTo>
                  <a:lnTo>
                    <a:pt x="97" y="51"/>
                  </a:lnTo>
                  <a:lnTo>
                    <a:pt x="107" y="49"/>
                  </a:lnTo>
                  <a:lnTo>
                    <a:pt x="118" y="48"/>
                  </a:lnTo>
                  <a:lnTo>
                    <a:pt x="127" y="48"/>
                  </a:lnTo>
                  <a:lnTo>
                    <a:pt x="136" y="50"/>
                  </a:lnTo>
                  <a:lnTo>
                    <a:pt x="147" y="55"/>
                  </a:lnTo>
                  <a:lnTo>
                    <a:pt x="157" y="63"/>
                  </a:lnTo>
                  <a:lnTo>
                    <a:pt x="163" y="71"/>
                  </a:lnTo>
                  <a:lnTo>
                    <a:pt x="167" y="78"/>
                  </a:lnTo>
                  <a:lnTo>
                    <a:pt x="173" y="86"/>
                  </a:lnTo>
                  <a:lnTo>
                    <a:pt x="177" y="96"/>
                  </a:lnTo>
                  <a:lnTo>
                    <a:pt x="181" y="104"/>
                  </a:lnTo>
                  <a:lnTo>
                    <a:pt x="186" y="112"/>
                  </a:lnTo>
                  <a:lnTo>
                    <a:pt x="191" y="120"/>
                  </a:lnTo>
                  <a:lnTo>
                    <a:pt x="197" y="128"/>
                  </a:lnTo>
                  <a:lnTo>
                    <a:pt x="197" y="128"/>
                  </a:lnTo>
                  <a:lnTo>
                    <a:pt x="197" y="127"/>
                  </a:lnTo>
                  <a:lnTo>
                    <a:pt x="197" y="127"/>
                  </a:lnTo>
                  <a:lnTo>
                    <a:pt x="197" y="127"/>
                  </a:lnTo>
                  <a:lnTo>
                    <a:pt x="197" y="1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1479" y="1925"/>
              <a:ext cx="110" cy="6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0" y="18"/>
                </a:cxn>
                <a:cxn ang="0">
                  <a:pos x="3" y="25"/>
                </a:cxn>
                <a:cxn ang="0">
                  <a:pos x="7" y="34"/>
                </a:cxn>
                <a:cxn ang="0">
                  <a:pos x="13" y="41"/>
                </a:cxn>
                <a:cxn ang="0">
                  <a:pos x="19" y="47"/>
                </a:cxn>
                <a:cxn ang="0">
                  <a:pos x="26" y="53"/>
                </a:cxn>
                <a:cxn ang="0">
                  <a:pos x="33" y="58"/>
                </a:cxn>
                <a:cxn ang="0">
                  <a:pos x="43" y="64"/>
                </a:cxn>
                <a:cxn ang="0">
                  <a:pos x="53" y="67"/>
                </a:cxn>
                <a:cxn ang="0">
                  <a:pos x="63" y="68"/>
                </a:cxn>
                <a:cxn ang="0">
                  <a:pos x="73" y="68"/>
                </a:cxn>
                <a:cxn ang="0">
                  <a:pos x="83" y="65"/>
                </a:cxn>
                <a:cxn ang="0">
                  <a:pos x="92" y="60"/>
                </a:cxn>
                <a:cxn ang="0">
                  <a:pos x="101" y="54"/>
                </a:cxn>
                <a:cxn ang="0">
                  <a:pos x="109" y="46"/>
                </a:cxn>
                <a:cxn ang="0">
                  <a:pos x="110" y="43"/>
                </a:cxn>
                <a:cxn ang="0">
                  <a:pos x="110" y="41"/>
                </a:cxn>
                <a:cxn ang="0">
                  <a:pos x="109" y="39"/>
                </a:cxn>
                <a:cxn ang="0">
                  <a:pos x="107" y="40"/>
                </a:cxn>
                <a:cxn ang="0">
                  <a:pos x="99" y="45"/>
                </a:cxn>
                <a:cxn ang="0">
                  <a:pos x="91" y="49"/>
                </a:cxn>
                <a:cxn ang="0">
                  <a:pos x="83" y="51"/>
                </a:cxn>
                <a:cxn ang="0">
                  <a:pos x="75" y="52"/>
                </a:cxn>
                <a:cxn ang="0">
                  <a:pos x="67" y="52"/>
                </a:cxn>
                <a:cxn ang="0">
                  <a:pos x="58" y="51"/>
                </a:cxn>
                <a:cxn ang="0">
                  <a:pos x="50" y="48"/>
                </a:cxn>
                <a:cxn ang="0">
                  <a:pos x="42" y="43"/>
                </a:cxn>
                <a:cxn ang="0">
                  <a:pos x="35" y="40"/>
                </a:cxn>
                <a:cxn ang="0">
                  <a:pos x="28" y="36"/>
                </a:cxn>
                <a:cxn ang="0">
                  <a:pos x="21" y="31"/>
                </a:cxn>
                <a:cxn ang="0">
                  <a:pos x="15" y="27"/>
                </a:cxn>
                <a:cxn ang="0">
                  <a:pos x="9" y="22"/>
                </a:cxn>
                <a:cxn ang="0">
                  <a:pos x="4" y="16"/>
                </a:cxn>
                <a:cxn ang="0">
                  <a:pos x="2" y="9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0" h="68">
                  <a:moveTo>
                    <a:pt x="2" y="0"/>
                  </a:moveTo>
                  <a:lnTo>
                    <a:pt x="0" y="9"/>
                  </a:lnTo>
                  <a:lnTo>
                    <a:pt x="0" y="18"/>
                  </a:lnTo>
                  <a:lnTo>
                    <a:pt x="3" y="25"/>
                  </a:lnTo>
                  <a:lnTo>
                    <a:pt x="7" y="34"/>
                  </a:lnTo>
                  <a:lnTo>
                    <a:pt x="13" y="41"/>
                  </a:lnTo>
                  <a:lnTo>
                    <a:pt x="19" y="47"/>
                  </a:lnTo>
                  <a:lnTo>
                    <a:pt x="26" y="53"/>
                  </a:lnTo>
                  <a:lnTo>
                    <a:pt x="33" y="58"/>
                  </a:lnTo>
                  <a:lnTo>
                    <a:pt x="43" y="64"/>
                  </a:lnTo>
                  <a:lnTo>
                    <a:pt x="53" y="67"/>
                  </a:lnTo>
                  <a:lnTo>
                    <a:pt x="63" y="68"/>
                  </a:lnTo>
                  <a:lnTo>
                    <a:pt x="73" y="68"/>
                  </a:lnTo>
                  <a:lnTo>
                    <a:pt x="83" y="65"/>
                  </a:lnTo>
                  <a:lnTo>
                    <a:pt x="92" y="60"/>
                  </a:lnTo>
                  <a:lnTo>
                    <a:pt x="101" y="54"/>
                  </a:lnTo>
                  <a:lnTo>
                    <a:pt x="109" y="46"/>
                  </a:lnTo>
                  <a:lnTo>
                    <a:pt x="110" y="43"/>
                  </a:lnTo>
                  <a:lnTo>
                    <a:pt x="110" y="41"/>
                  </a:lnTo>
                  <a:lnTo>
                    <a:pt x="109" y="39"/>
                  </a:lnTo>
                  <a:lnTo>
                    <a:pt x="107" y="40"/>
                  </a:lnTo>
                  <a:lnTo>
                    <a:pt x="99" y="45"/>
                  </a:lnTo>
                  <a:lnTo>
                    <a:pt x="91" y="49"/>
                  </a:lnTo>
                  <a:lnTo>
                    <a:pt x="83" y="51"/>
                  </a:lnTo>
                  <a:lnTo>
                    <a:pt x="75" y="52"/>
                  </a:lnTo>
                  <a:lnTo>
                    <a:pt x="67" y="52"/>
                  </a:lnTo>
                  <a:lnTo>
                    <a:pt x="58" y="51"/>
                  </a:lnTo>
                  <a:lnTo>
                    <a:pt x="50" y="48"/>
                  </a:lnTo>
                  <a:lnTo>
                    <a:pt x="42" y="43"/>
                  </a:lnTo>
                  <a:lnTo>
                    <a:pt x="35" y="40"/>
                  </a:lnTo>
                  <a:lnTo>
                    <a:pt x="28" y="36"/>
                  </a:lnTo>
                  <a:lnTo>
                    <a:pt x="21" y="31"/>
                  </a:lnTo>
                  <a:lnTo>
                    <a:pt x="15" y="27"/>
                  </a:lnTo>
                  <a:lnTo>
                    <a:pt x="9" y="22"/>
                  </a:lnTo>
                  <a:lnTo>
                    <a:pt x="4" y="16"/>
                  </a:lnTo>
                  <a:lnTo>
                    <a:pt x="2" y="9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1483" y="1913"/>
              <a:ext cx="88" cy="63"/>
            </a:xfrm>
            <a:custGeom>
              <a:avLst/>
              <a:gdLst/>
              <a:ahLst/>
              <a:cxnLst>
                <a:cxn ang="0">
                  <a:pos x="51" y="3"/>
                </a:cxn>
                <a:cxn ang="0">
                  <a:pos x="60" y="5"/>
                </a:cxn>
                <a:cxn ang="0">
                  <a:pos x="68" y="8"/>
                </a:cxn>
                <a:cxn ang="0">
                  <a:pos x="75" y="13"/>
                </a:cxn>
                <a:cxn ang="0">
                  <a:pos x="80" y="21"/>
                </a:cxn>
                <a:cxn ang="0">
                  <a:pos x="83" y="28"/>
                </a:cxn>
                <a:cxn ang="0">
                  <a:pos x="82" y="34"/>
                </a:cxn>
                <a:cxn ang="0">
                  <a:pos x="80" y="39"/>
                </a:cxn>
                <a:cxn ang="0">
                  <a:pos x="75" y="42"/>
                </a:cxn>
                <a:cxn ang="0">
                  <a:pos x="69" y="46"/>
                </a:cxn>
                <a:cxn ang="0">
                  <a:pos x="63" y="47"/>
                </a:cxn>
                <a:cxn ang="0">
                  <a:pos x="55" y="47"/>
                </a:cxn>
                <a:cxn ang="0">
                  <a:pos x="50" y="47"/>
                </a:cxn>
                <a:cxn ang="0">
                  <a:pos x="42" y="45"/>
                </a:cxn>
                <a:cxn ang="0">
                  <a:pos x="34" y="40"/>
                </a:cxn>
                <a:cxn ang="0">
                  <a:pos x="26" y="34"/>
                </a:cxn>
                <a:cxn ang="0">
                  <a:pos x="20" y="28"/>
                </a:cxn>
                <a:cxn ang="0">
                  <a:pos x="18" y="22"/>
                </a:cxn>
                <a:cxn ang="0">
                  <a:pos x="17" y="15"/>
                </a:cxn>
                <a:cxn ang="0">
                  <a:pos x="16" y="8"/>
                </a:cxn>
                <a:cxn ang="0">
                  <a:pos x="13" y="2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6" y="3"/>
                </a:cxn>
                <a:cxn ang="0">
                  <a:pos x="3" y="5"/>
                </a:cxn>
                <a:cxn ang="0">
                  <a:pos x="0" y="19"/>
                </a:cxn>
                <a:cxn ang="0">
                  <a:pos x="0" y="31"/>
                </a:cxn>
                <a:cxn ang="0">
                  <a:pos x="5" y="43"/>
                </a:cxn>
                <a:cxn ang="0">
                  <a:pos x="14" y="53"/>
                </a:cxn>
                <a:cxn ang="0">
                  <a:pos x="20" y="56"/>
                </a:cxn>
                <a:cxn ang="0">
                  <a:pos x="27" y="59"/>
                </a:cxn>
                <a:cxn ang="0">
                  <a:pos x="34" y="62"/>
                </a:cxn>
                <a:cxn ang="0">
                  <a:pos x="42" y="63"/>
                </a:cxn>
                <a:cxn ang="0">
                  <a:pos x="49" y="63"/>
                </a:cxn>
                <a:cxn ang="0">
                  <a:pos x="56" y="63"/>
                </a:cxn>
                <a:cxn ang="0">
                  <a:pos x="64" y="61"/>
                </a:cxn>
                <a:cxn ang="0">
                  <a:pos x="70" y="58"/>
                </a:cxn>
                <a:cxn ang="0">
                  <a:pos x="78" y="51"/>
                </a:cxn>
                <a:cxn ang="0">
                  <a:pos x="84" y="43"/>
                </a:cxn>
                <a:cxn ang="0">
                  <a:pos x="88" y="34"/>
                </a:cxn>
                <a:cxn ang="0">
                  <a:pos x="88" y="24"/>
                </a:cxn>
                <a:cxn ang="0">
                  <a:pos x="86" y="18"/>
                </a:cxn>
                <a:cxn ang="0">
                  <a:pos x="83" y="12"/>
                </a:cxn>
                <a:cxn ang="0">
                  <a:pos x="79" y="8"/>
                </a:cxn>
                <a:cxn ang="0">
                  <a:pos x="74" y="6"/>
                </a:cxn>
                <a:cxn ang="0">
                  <a:pos x="69" y="4"/>
                </a:cxn>
                <a:cxn ang="0">
                  <a:pos x="63" y="3"/>
                </a:cxn>
                <a:cxn ang="0">
                  <a:pos x="56" y="2"/>
                </a:cxn>
                <a:cxn ang="0">
                  <a:pos x="51" y="2"/>
                </a:cxn>
                <a:cxn ang="0">
                  <a:pos x="51" y="2"/>
                </a:cxn>
                <a:cxn ang="0">
                  <a:pos x="51" y="2"/>
                </a:cxn>
                <a:cxn ang="0">
                  <a:pos x="51" y="3"/>
                </a:cxn>
                <a:cxn ang="0">
                  <a:pos x="51" y="3"/>
                </a:cxn>
                <a:cxn ang="0">
                  <a:pos x="51" y="3"/>
                </a:cxn>
              </a:cxnLst>
              <a:rect l="0" t="0" r="r" b="b"/>
              <a:pathLst>
                <a:path w="88" h="63">
                  <a:moveTo>
                    <a:pt x="51" y="3"/>
                  </a:moveTo>
                  <a:lnTo>
                    <a:pt x="60" y="5"/>
                  </a:lnTo>
                  <a:lnTo>
                    <a:pt x="68" y="8"/>
                  </a:lnTo>
                  <a:lnTo>
                    <a:pt x="75" y="13"/>
                  </a:lnTo>
                  <a:lnTo>
                    <a:pt x="80" y="21"/>
                  </a:lnTo>
                  <a:lnTo>
                    <a:pt x="83" y="28"/>
                  </a:lnTo>
                  <a:lnTo>
                    <a:pt x="82" y="34"/>
                  </a:lnTo>
                  <a:lnTo>
                    <a:pt x="80" y="39"/>
                  </a:lnTo>
                  <a:lnTo>
                    <a:pt x="75" y="42"/>
                  </a:lnTo>
                  <a:lnTo>
                    <a:pt x="69" y="46"/>
                  </a:lnTo>
                  <a:lnTo>
                    <a:pt x="63" y="47"/>
                  </a:lnTo>
                  <a:lnTo>
                    <a:pt x="55" y="47"/>
                  </a:lnTo>
                  <a:lnTo>
                    <a:pt x="50" y="47"/>
                  </a:lnTo>
                  <a:lnTo>
                    <a:pt x="42" y="45"/>
                  </a:lnTo>
                  <a:lnTo>
                    <a:pt x="34" y="40"/>
                  </a:lnTo>
                  <a:lnTo>
                    <a:pt x="26" y="34"/>
                  </a:lnTo>
                  <a:lnTo>
                    <a:pt x="20" y="28"/>
                  </a:lnTo>
                  <a:lnTo>
                    <a:pt x="18" y="22"/>
                  </a:lnTo>
                  <a:lnTo>
                    <a:pt x="17" y="15"/>
                  </a:lnTo>
                  <a:lnTo>
                    <a:pt x="16" y="8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8" y="0"/>
                  </a:lnTo>
                  <a:lnTo>
                    <a:pt x="6" y="3"/>
                  </a:lnTo>
                  <a:lnTo>
                    <a:pt x="3" y="5"/>
                  </a:lnTo>
                  <a:lnTo>
                    <a:pt x="0" y="19"/>
                  </a:lnTo>
                  <a:lnTo>
                    <a:pt x="0" y="31"/>
                  </a:lnTo>
                  <a:lnTo>
                    <a:pt x="5" y="43"/>
                  </a:lnTo>
                  <a:lnTo>
                    <a:pt x="14" y="53"/>
                  </a:lnTo>
                  <a:lnTo>
                    <a:pt x="20" y="56"/>
                  </a:lnTo>
                  <a:lnTo>
                    <a:pt x="27" y="59"/>
                  </a:lnTo>
                  <a:lnTo>
                    <a:pt x="34" y="62"/>
                  </a:lnTo>
                  <a:lnTo>
                    <a:pt x="42" y="63"/>
                  </a:lnTo>
                  <a:lnTo>
                    <a:pt x="49" y="63"/>
                  </a:lnTo>
                  <a:lnTo>
                    <a:pt x="56" y="63"/>
                  </a:lnTo>
                  <a:lnTo>
                    <a:pt x="64" y="61"/>
                  </a:lnTo>
                  <a:lnTo>
                    <a:pt x="70" y="58"/>
                  </a:lnTo>
                  <a:lnTo>
                    <a:pt x="78" y="51"/>
                  </a:lnTo>
                  <a:lnTo>
                    <a:pt x="84" y="43"/>
                  </a:lnTo>
                  <a:lnTo>
                    <a:pt x="88" y="34"/>
                  </a:lnTo>
                  <a:lnTo>
                    <a:pt x="88" y="24"/>
                  </a:lnTo>
                  <a:lnTo>
                    <a:pt x="86" y="18"/>
                  </a:lnTo>
                  <a:lnTo>
                    <a:pt x="83" y="12"/>
                  </a:lnTo>
                  <a:lnTo>
                    <a:pt x="79" y="8"/>
                  </a:lnTo>
                  <a:lnTo>
                    <a:pt x="74" y="6"/>
                  </a:lnTo>
                  <a:lnTo>
                    <a:pt x="69" y="4"/>
                  </a:lnTo>
                  <a:lnTo>
                    <a:pt x="63" y="3"/>
                  </a:lnTo>
                  <a:lnTo>
                    <a:pt x="56" y="2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51" y="3"/>
                  </a:lnTo>
                  <a:lnTo>
                    <a:pt x="51" y="3"/>
                  </a:lnTo>
                  <a:lnTo>
                    <a:pt x="51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1495" y="1935"/>
              <a:ext cx="53" cy="4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50" y="3"/>
                </a:cxn>
                <a:cxn ang="0">
                  <a:pos x="50" y="6"/>
                </a:cxn>
                <a:cxn ang="0">
                  <a:pos x="47" y="8"/>
                </a:cxn>
                <a:cxn ang="0">
                  <a:pos x="44" y="9"/>
                </a:cxn>
                <a:cxn ang="0">
                  <a:pos x="40" y="9"/>
                </a:cxn>
                <a:cxn ang="0">
                  <a:pos x="36" y="9"/>
                </a:cxn>
                <a:cxn ang="0">
                  <a:pos x="31" y="9"/>
                </a:cxn>
                <a:cxn ang="0">
                  <a:pos x="28" y="9"/>
                </a:cxn>
                <a:cxn ang="0">
                  <a:pos x="27" y="9"/>
                </a:cxn>
                <a:cxn ang="0">
                  <a:pos x="25" y="8"/>
                </a:cxn>
                <a:cxn ang="0">
                  <a:pos x="24" y="7"/>
                </a:cxn>
                <a:cxn ang="0">
                  <a:pos x="22" y="6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19" y="6"/>
                </a:cxn>
                <a:cxn ang="0">
                  <a:pos x="18" y="6"/>
                </a:cxn>
                <a:cxn ang="0">
                  <a:pos x="19" y="6"/>
                </a:cxn>
                <a:cxn ang="0">
                  <a:pos x="20" y="6"/>
                </a:cxn>
                <a:cxn ang="0">
                  <a:pos x="19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6" y="5"/>
                </a:cxn>
                <a:cxn ang="0">
                  <a:pos x="14" y="5"/>
                </a:cxn>
                <a:cxn ang="0">
                  <a:pos x="13" y="5"/>
                </a:cxn>
                <a:cxn ang="0">
                  <a:pos x="11" y="6"/>
                </a:cxn>
                <a:cxn ang="0">
                  <a:pos x="10" y="7"/>
                </a:cxn>
                <a:cxn ang="0">
                  <a:pos x="10" y="7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1" y="19"/>
                </a:cxn>
                <a:cxn ang="0">
                  <a:pos x="0" y="29"/>
                </a:cxn>
                <a:cxn ang="0">
                  <a:pos x="4" y="37"/>
                </a:cxn>
                <a:cxn ang="0">
                  <a:pos x="9" y="39"/>
                </a:cxn>
                <a:cxn ang="0">
                  <a:pos x="14" y="40"/>
                </a:cxn>
                <a:cxn ang="0">
                  <a:pos x="20" y="39"/>
                </a:cxn>
                <a:cxn ang="0">
                  <a:pos x="26" y="37"/>
                </a:cxn>
                <a:cxn ang="0">
                  <a:pos x="31" y="35"/>
                </a:cxn>
                <a:cxn ang="0">
                  <a:pos x="36" y="32"/>
                </a:cxn>
                <a:cxn ang="0">
                  <a:pos x="41" y="29"/>
                </a:cxn>
                <a:cxn ang="0">
                  <a:pos x="45" y="25"/>
                </a:cxn>
                <a:cxn ang="0">
                  <a:pos x="50" y="18"/>
                </a:cxn>
                <a:cxn ang="0">
                  <a:pos x="53" y="12"/>
                </a:cxn>
                <a:cxn ang="0">
                  <a:pos x="53" y="5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8" y="0"/>
                </a:cxn>
              </a:cxnLst>
              <a:rect l="0" t="0" r="r" b="b"/>
              <a:pathLst>
                <a:path w="53" h="40">
                  <a:moveTo>
                    <a:pt x="48" y="0"/>
                  </a:moveTo>
                  <a:lnTo>
                    <a:pt x="50" y="3"/>
                  </a:lnTo>
                  <a:lnTo>
                    <a:pt x="50" y="6"/>
                  </a:lnTo>
                  <a:lnTo>
                    <a:pt x="47" y="8"/>
                  </a:lnTo>
                  <a:lnTo>
                    <a:pt x="44" y="9"/>
                  </a:lnTo>
                  <a:lnTo>
                    <a:pt x="40" y="9"/>
                  </a:lnTo>
                  <a:lnTo>
                    <a:pt x="36" y="9"/>
                  </a:lnTo>
                  <a:lnTo>
                    <a:pt x="31" y="9"/>
                  </a:lnTo>
                  <a:lnTo>
                    <a:pt x="28" y="9"/>
                  </a:lnTo>
                  <a:lnTo>
                    <a:pt x="27" y="9"/>
                  </a:lnTo>
                  <a:lnTo>
                    <a:pt x="25" y="8"/>
                  </a:lnTo>
                  <a:lnTo>
                    <a:pt x="24" y="7"/>
                  </a:lnTo>
                  <a:lnTo>
                    <a:pt x="22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9" y="6"/>
                  </a:lnTo>
                  <a:lnTo>
                    <a:pt x="18" y="6"/>
                  </a:lnTo>
                  <a:lnTo>
                    <a:pt x="19" y="6"/>
                  </a:lnTo>
                  <a:lnTo>
                    <a:pt x="20" y="6"/>
                  </a:lnTo>
                  <a:lnTo>
                    <a:pt x="19" y="6"/>
                  </a:lnTo>
                  <a:lnTo>
                    <a:pt x="18" y="6"/>
                  </a:lnTo>
                  <a:lnTo>
                    <a:pt x="17" y="5"/>
                  </a:lnTo>
                  <a:lnTo>
                    <a:pt x="16" y="5"/>
                  </a:lnTo>
                  <a:lnTo>
                    <a:pt x="14" y="5"/>
                  </a:lnTo>
                  <a:lnTo>
                    <a:pt x="13" y="5"/>
                  </a:lnTo>
                  <a:lnTo>
                    <a:pt x="11" y="6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1" y="6"/>
                  </a:lnTo>
                  <a:lnTo>
                    <a:pt x="5" y="12"/>
                  </a:lnTo>
                  <a:lnTo>
                    <a:pt x="1" y="19"/>
                  </a:lnTo>
                  <a:lnTo>
                    <a:pt x="0" y="29"/>
                  </a:lnTo>
                  <a:lnTo>
                    <a:pt x="4" y="37"/>
                  </a:lnTo>
                  <a:lnTo>
                    <a:pt x="9" y="39"/>
                  </a:lnTo>
                  <a:lnTo>
                    <a:pt x="14" y="40"/>
                  </a:lnTo>
                  <a:lnTo>
                    <a:pt x="20" y="39"/>
                  </a:lnTo>
                  <a:lnTo>
                    <a:pt x="26" y="37"/>
                  </a:lnTo>
                  <a:lnTo>
                    <a:pt x="31" y="35"/>
                  </a:lnTo>
                  <a:lnTo>
                    <a:pt x="36" y="32"/>
                  </a:lnTo>
                  <a:lnTo>
                    <a:pt x="41" y="29"/>
                  </a:lnTo>
                  <a:lnTo>
                    <a:pt x="45" y="25"/>
                  </a:lnTo>
                  <a:lnTo>
                    <a:pt x="50" y="18"/>
                  </a:lnTo>
                  <a:lnTo>
                    <a:pt x="53" y="12"/>
                  </a:lnTo>
                  <a:lnTo>
                    <a:pt x="53" y="5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1780" y="2197"/>
              <a:ext cx="16" cy="69"/>
            </a:xfrm>
            <a:custGeom>
              <a:avLst/>
              <a:gdLst/>
              <a:ahLst/>
              <a:cxnLst>
                <a:cxn ang="0">
                  <a:pos x="16" y="1"/>
                </a:cxn>
                <a:cxn ang="0">
                  <a:pos x="14" y="17"/>
                </a:cxn>
                <a:cxn ang="0">
                  <a:pos x="11" y="34"/>
                </a:cxn>
                <a:cxn ang="0">
                  <a:pos x="6" y="51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1" y="69"/>
                </a:cxn>
                <a:cxn ang="0">
                  <a:pos x="2" y="69"/>
                </a:cxn>
                <a:cxn ang="0">
                  <a:pos x="4" y="68"/>
                </a:cxn>
                <a:cxn ang="0">
                  <a:pos x="10" y="52"/>
                </a:cxn>
                <a:cxn ang="0">
                  <a:pos x="14" y="35"/>
                </a:cxn>
                <a:cxn ang="0">
                  <a:pos x="16" y="17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1"/>
                </a:cxn>
                <a:cxn ang="0">
                  <a:pos x="16" y="1"/>
                </a:cxn>
              </a:cxnLst>
              <a:rect l="0" t="0" r="r" b="b"/>
              <a:pathLst>
                <a:path w="16" h="69">
                  <a:moveTo>
                    <a:pt x="16" y="1"/>
                  </a:moveTo>
                  <a:lnTo>
                    <a:pt x="14" y="17"/>
                  </a:lnTo>
                  <a:lnTo>
                    <a:pt x="11" y="34"/>
                  </a:lnTo>
                  <a:lnTo>
                    <a:pt x="6" y="51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1" y="69"/>
                  </a:lnTo>
                  <a:lnTo>
                    <a:pt x="2" y="69"/>
                  </a:lnTo>
                  <a:lnTo>
                    <a:pt x="4" y="68"/>
                  </a:lnTo>
                  <a:lnTo>
                    <a:pt x="10" y="52"/>
                  </a:lnTo>
                  <a:lnTo>
                    <a:pt x="14" y="35"/>
                  </a:lnTo>
                  <a:lnTo>
                    <a:pt x="16" y="17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1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1796" y="2155"/>
              <a:ext cx="29" cy="52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5" y="47"/>
                </a:cxn>
                <a:cxn ang="0">
                  <a:pos x="11" y="41"/>
                </a:cxn>
                <a:cxn ang="0">
                  <a:pos x="15" y="35"/>
                </a:cxn>
                <a:cxn ang="0">
                  <a:pos x="19" y="28"/>
                </a:cxn>
                <a:cxn ang="0">
                  <a:pos x="23" y="22"/>
                </a:cxn>
                <a:cxn ang="0">
                  <a:pos x="27" y="16"/>
                </a:cxn>
                <a:cxn ang="0">
                  <a:pos x="29" y="9"/>
                </a:cxn>
                <a:cxn ang="0">
                  <a:pos x="29" y="1"/>
                </a:cxn>
                <a:cxn ang="0">
                  <a:pos x="29" y="0"/>
                </a:cxn>
                <a:cxn ang="0">
                  <a:pos x="28" y="0"/>
                </a:cxn>
                <a:cxn ang="0">
                  <a:pos x="27" y="0"/>
                </a:cxn>
                <a:cxn ang="0">
                  <a:pos x="26" y="0"/>
                </a:cxn>
                <a:cxn ang="0">
                  <a:pos x="22" y="2"/>
                </a:cxn>
                <a:cxn ang="0">
                  <a:pos x="19" y="8"/>
                </a:cxn>
                <a:cxn ang="0">
                  <a:pos x="17" y="14"/>
                </a:cxn>
                <a:cxn ang="0">
                  <a:pos x="16" y="19"/>
                </a:cxn>
                <a:cxn ang="0">
                  <a:pos x="13" y="27"/>
                </a:cxn>
                <a:cxn ang="0">
                  <a:pos x="9" y="36"/>
                </a:cxn>
                <a:cxn ang="0">
                  <a:pos x="4" y="44"/>
                </a:cxn>
                <a:cxn ang="0">
                  <a:pos x="0" y="51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52"/>
                </a:cxn>
              </a:cxnLst>
              <a:rect l="0" t="0" r="r" b="b"/>
              <a:pathLst>
                <a:path w="29" h="52">
                  <a:moveTo>
                    <a:pt x="0" y="52"/>
                  </a:moveTo>
                  <a:lnTo>
                    <a:pt x="5" y="47"/>
                  </a:lnTo>
                  <a:lnTo>
                    <a:pt x="11" y="41"/>
                  </a:lnTo>
                  <a:lnTo>
                    <a:pt x="15" y="35"/>
                  </a:lnTo>
                  <a:lnTo>
                    <a:pt x="19" y="28"/>
                  </a:lnTo>
                  <a:lnTo>
                    <a:pt x="23" y="22"/>
                  </a:lnTo>
                  <a:lnTo>
                    <a:pt x="27" y="16"/>
                  </a:lnTo>
                  <a:lnTo>
                    <a:pt x="29" y="9"/>
                  </a:lnTo>
                  <a:lnTo>
                    <a:pt x="29" y="1"/>
                  </a:lnTo>
                  <a:lnTo>
                    <a:pt x="29" y="0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19" y="8"/>
                  </a:lnTo>
                  <a:lnTo>
                    <a:pt x="17" y="14"/>
                  </a:lnTo>
                  <a:lnTo>
                    <a:pt x="16" y="19"/>
                  </a:lnTo>
                  <a:lnTo>
                    <a:pt x="13" y="27"/>
                  </a:lnTo>
                  <a:lnTo>
                    <a:pt x="9" y="36"/>
                  </a:lnTo>
                  <a:lnTo>
                    <a:pt x="4" y="44"/>
                  </a:lnTo>
                  <a:lnTo>
                    <a:pt x="0" y="51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1424" y="2216"/>
              <a:ext cx="341" cy="98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29" y="29"/>
                </a:cxn>
                <a:cxn ang="0">
                  <a:pos x="52" y="41"/>
                </a:cxn>
                <a:cxn ang="0">
                  <a:pos x="76" y="48"/>
                </a:cxn>
                <a:cxn ang="0">
                  <a:pos x="102" y="54"/>
                </a:cxn>
                <a:cxn ang="0">
                  <a:pos x="128" y="59"/>
                </a:cxn>
                <a:cxn ang="0">
                  <a:pos x="155" y="63"/>
                </a:cxn>
                <a:cxn ang="0">
                  <a:pos x="181" y="69"/>
                </a:cxn>
                <a:cxn ang="0">
                  <a:pos x="210" y="79"/>
                </a:cxn>
                <a:cxn ang="0">
                  <a:pos x="247" y="92"/>
                </a:cxn>
                <a:cxn ang="0">
                  <a:pos x="287" y="98"/>
                </a:cxn>
                <a:cxn ang="0">
                  <a:pos x="325" y="94"/>
                </a:cxn>
                <a:cxn ang="0">
                  <a:pos x="341" y="82"/>
                </a:cxn>
                <a:cxn ang="0">
                  <a:pos x="341" y="77"/>
                </a:cxn>
                <a:cxn ang="0">
                  <a:pos x="329" y="81"/>
                </a:cxn>
                <a:cxn ang="0">
                  <a:pos x="307" y="86"/>
                </a:cxn>
                <a:cxn ang="0">
                  <a:pos x="285" y="86"/>
                </a:cxn>
                <a:cxn ang="0">
                  <a:pos x="265" y="82"/>
                </a:cxn>
                <a:cxn ang="0">
                  <a:pos x="243" y="77"/>
                </a:cxn>
                <a:cxn ang="0">
                  <a:pos x="221" y="70"/>
                </a:cxn>
                <a:cxn ang="0">
                  <a:pos x="200" y="63"/>
                </a:cxn>
                <a:cxn ang="0">
                  <a:pos x="180" y="55"/>
                </a:cxn>
                <a:cxn ang="0">
                  <a:pos x="158" y="49"/>
                </a:cxn>
                <a:cxn ang="0">
                  <a:pos x="135" y="46"/>
                </a:cxn>
                <a:cxn ang="0">
                  <a:pos x="112" y="44"/>
                </a:cxn>
                <a:cxn ang="0">
                  <a:pos x="90" y="41"/>
                </a:cxn>
                <a:cxn ang="0">
                  <a:pos x="69" y="38"/>
                </a:cxn>
                <a:cxn ang="0">
                  <a:pos x="48" y="33"/>
                </a:cxn>
                <a:cxn ang="0">
                  <a:pos x="27" y="23"/>
                </a:cxn>
                <a:cxn ang="0">
                  <a:pos x="9" y="9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341" h="98">
                  <a:moveTo>
                    <a:pt x="0" y="1"/>
                  </a:moveTo>
                  <a:lnTo>
                    <a:pt x="10" y="12"/>
                  </a:lnTo>
                  <a:lnTo>
                    <a:pt x="19" y="21"/>
                  </a:lnTo>
                  <a:lnTo>
                    <a:pt x="29" y="29"/>
                  </a:lnTo>
                  <a:lnTo>
                    <a:pt x="41" y="35"/>
                  </a:lnTo>
                  <a:lnTo>
                    <a:pt x="52" y="41"/>
                  </a:lnTo>
                  <a:lnTo>
                    <a:pt x="64" y="45"/>
                  </a:lnTo>
                  <a:lnTo>
                    <a:pt x="76" y="48"/>
                  </a:lnTo>
                  <a:lnTo>
                    <a:pt x="89" y="51"/>
                  </a:lnTo>
                  <a:lnTo>
                    <a:pt x="102" y="54"/>
                  </a:lnTo>
                  <a:lnTo>
                    <a:pt x="115" y="57"/>
                  </a:lnTo>
                  <a:lnTo>
                    <a:pt x="128" y="59"/>
                  </a:lnTo>
                  <a:lnTo>
                    <a:pt x="141" y="61"/>
                  </a:lnTo>
                  <a:lnTo>
                    <a:pt x="155" y="63"/>
                  </a:lnTo>
                  <a:lnTo>
                    <a:pt x="167" y="66"/>
                  </a:lnTo>
                  <a:lnTo>
                    <a:pt x="181" y="69"/>
                  </a:lnTo>
                  <a:lnTo>
                    <a:pt x="193" y="73"/>
                  </a:lnTo>
                  <a:lnTo>
                    <a:pt x="210" y="79"/>
                  </a:lnTo>
                  <a:lnTo>
                    <a:pt x="227" y="86"/>
                  </a:lnTo>
                  <a:lnTo>
                    <a:pt x="247" y="92"/>
                  </a:lnTo>
                  <a:lnTo>
                    <a:pt x="267" y="96"/>
                  </a:lnTo>
                  <a:lnTo>
                    <a:pt x="287" y="98"/>
                  </a:lnTo>
                  <a:lnTo>
                    <a:pt x="306" y="98"/>
                  </a:lnTo>
                  <a:lnTo>
                    <a:pt x="325" y="94"/>
                  </a:lnTo>
                  <a:lnTo>
                    <a:pt x="340" y="84"/>
                  </a:lnTo>
                  <a:lnTo>
                    <a:pt x="341" y="82"/>
                  </a:lnTo>
                  <a:lnTo>
                    <a:pt x="341" y="79"/>
                  </a:lnTo>
                  <a:lnTo>
                    <a:pt x="341" y="77"/>
                  </a:lnTo>
                  <a:lnTo>
                    <a:pt x="339" y="77"/>
                  </a:lnTo>
                  <a:lnTo>
                    <a:pt x="329" y="81"/>
                  </a:lnTo>
                  <a:lnTo>
                    <a:pt x="317" y="84"/>
                  </a:lnTo>
                  <a:lnTo>
                    <a:pt x="307" y="86"/>
                  </a:lnTo>
                  <a:lnTo>
                    <a:pt x="297" y="87"/>
                  </a:lnTo>
                  <a:lnTo>
                    <a:pt x="285" y="86"/>
                  </a:lnTo>
                  <a:lnTo>
                    <a:pt x="275" y="84"/>
                  </a:lnTo>
                  <a:lnTo>
                    <a:pt x="265" y="82"/>
                  </a:lnTo>
                  <a:lnTo>
                    <a:pt x="253" y="80"/>
                  </a:lnTo>
                  <a:lnTo>
                    <a:pt x="243" y="77"/>
                  </a:lnTo>
                  <a:lnTo>
                    <a:pt x="232" y="73"/>
                  </a:lnTo>
                  <a:lnTo>
                    <a:pt x="221" y="70"/>
                  </a:lnTo>
                  <a:lnTo>
                    <a:pt x="211" y="66"/>
                  </a:lnTo>
                  <a:lnTo>
                    <a:pt x="200" y="63"/>
                  </a:lnTo>
                  <a:lnTo>
                    <a:pt x="190" y="59"/>
                  </a:lnTo>
                  <a:lnTo>
                    <a:pt x="180" y="55"/>
                  </a:lnTo>
                  <a:lnTo>
                    <a:pt x="169" y="52"/>
                  </a:lnTo>
                  <a:lnTo>
                    <a:pt x="158" y="49"/>
                  </a:lnTo>
                  <a:lnTo>
                    <a:pt x="146" y="47"/>
                  </a:lnTo>
                  <a:lnTo>
                    <a:pt x="135" y="46"/>
                  </a:lnTo>
                  <a:lnTo>
                    <a:pt x="124" y="45"/>
                  </a:lnTo>
                  <a:lnTo>
                    <a:pt x="112" y="44"/>
                  </a:lnTo>
                  <a:lnTo>
                    <a:pt x="102" y="43"/>
                  </a:lnTo>
                  <a:lnTo>
                    <a:pt x="90" y="41"/>
                  </a:lnTo>
                  <a:lnTo>
                    <a:pt x="79" y="40"/>
                  </a:lnTo>
                  <a:lnTo>
                    <a:pt x="69" y="38"/>
                  </a:lnTo>
                  <a:lnTo>
                    <a:pt x="58" y="36"/>
                  </a:lnTo>
                  <a:lnTo>
                    <a:pt x="48" y="33"/>
                  </a:lnTo>
                  <a:lnTo>
                    <a:pt x="38" y="29"/>
                  </a:lnTo>
                  <a:lnTo>
                    <a:pt x="27" y="23"/>
                  </a:lnTo>
                  <a:lnTo>
                    <a:pt x="18" y="16"/>
                  </a:lnTo>
                  <a:lnTo>
                    <a:pt x="9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891" y="1049"/>
              <a:ext cx="465" cy="755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6" y="82"/>
                </a:cxn>
                <a:cxn ang="0">
                  <a:pos x="17" y="136"/>
                </a:cxn>
                <a:cxn ang="0">
                  <a:pos x="32" y="188"/>
                </a:cxn>
                <a:cxn ang="0">
                  <a:pos x="47" y="241"/>
                </a:cxn>
                <a:cxn ang="0">
                  <a:pos x="65" y="292"/>
                </a:cxn>
                <a:cxn ang="0">
                  <a:pos x="86" y="342"/>
                </a:cxn>
                <a:cxn ang="0">
                  <a:pos x="110" y="389"/>
                </a:cxn>
                <a:cxn ang="0">
                  <a:pos x="139" y="437"/>
                </a:cxn>
                <a:cxn ang="0">
                  <a:pos x="176" y="481"/>
                </a:cxn>
                <a:cxn ang="0">
                  <a:pos x="216" y="520"/>
                </a:cxn>
                <a:cxn ang="0">
                  <a:pos x="260" y="558"/>
                </a:cxn>
                <a:cxn ang="0">
                  <a:pos x="294" y="586"/>
                </a:cxn>
                <a:cxn ang="0">
                  <a:pos x="318" y="607"/>
                </a:cxn>
                <a:cxn ang="0">
                  <a:pos x="341" y="629"/>
                </a:cxn>
                <a:cxn ang="0">
                  <a:pos x="363" y="650"/>
                </a:cxn>
                <a:cxn ang="0">
                  <a:pos x="386" y="673"/>
                </a:cxn>
                <a:cxn ang="0">
                  <a:pos x="408" y="696"/>
                </a:cxn>
                <a:cxn ang="0">
                  <a:pos x="430" y="719"/>
                </a:cxn>
                <a:cxn ang="0">
                  <a:pos x="450" y="743"/>
                </a:cxn>
                <a:cxn ang="0">
                  <a:pos x="462" y="755"/>
                </a:cxn>
                <a:cxn ang="0">
                  <a:pos x="465" y="753"/>
                </a:cxn>
                <a:cxn ang="0">
                  <a:pos x="448" y="730"/>
                </a:cxn>
                <a:cxn ang="0">
                  <a:pos x="414" y="688"/>
                </a:cxn>
                <a:cxn ang="0">
                  <a:pos x="379" y="647"/>
                </a:cxn>
                <a:cxn ang="0">
                  <a:pos x="343" y="608"/>
                </a:cxn>
                <a:cxn ang="0">
                  <a:pos x="305" y="569"/>
                </a:cxn>
                <a:cxn ang="0">
                  <a:pos x="269" y="529"/>
                </a:cxn>
                <a:cxn ang="0">
                  <a:pos x="233" y="490"/>
                </a:cxn>
                <a:cxn ang="0">
                  <a:pos x="198" y="448"/>
                </a:cxn>
                <a:cxn ang="0">
                  <a:pos x="164" y="406"/>
                </a:cxn>
                <a:cxn ang="0">
                  <a:pos x="133" y="359"/>
                </a:cxn>
                <a:cxn ang="0">
                  <a:pos x="106" y="311"/>
                </a:cxn>
                <a:cxn ang="0">
                  <a:pos x="82" y="260"/>
                </a:cxn>
                <a:cxn ang="0">
                  <a:pos x="57" y="207"/>
                </a:cxn>
                <a:cxn ang="0">
                  <a:pos x="33" y="149"/>
                </a:cxn>
                <a:cxn ang="0">
                  <a:pos x="14" y="90"/>
                </a:cxn>
                <a:cxn ang="0">
                  <a:pos x="3" y="3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65" h="755">
                  <a:moveTo>
                    <a:pt x="0" y="0"/>
                  </a:moveTo>
                  <a:lnTo>
                    <a:pt x="0" y="27"/>
                  </a:lnTo>
                  <a:lnTo>
                    <a:pt x="2" y="55"/>
                  </a:lnTo>
                  <a:lnTo>
                    <a:pt x="6" y="82"/>
                  </a:lnTo>
                  <a:lnTo>
                    <a:pt x="11" y="109"/>
                  </a:lnTo>
                  <a:lnTo>
                    <a:pt x="17" y="136"/>
                  </a:lnTo>
                  <a:lnTo>
                    <a:pt x="24" y="161"/>
                  </a:lnTo>
                  <a:lnTo>
                    <a:pt x="32" y="188"/>
                  </a:lnTo>
                  <a:lnTo>
                    <a:pt x="39" y="215"/>
                  </a:lnTo>
                  <a:lnTo>
                    <a:pt x="47" y="241"/>
                  </a:lnTo>
                  <a:lnTo>
                    <a:pt x="56" y="267"/>
                  </a:lnTo>
                  <a:lnTo>
                    <a:pt x="65" y="292"/>
                  </a:lnTo>
                  <a:lnTo>
                    <a:pt x="75" y="317"/>
                  </a:lnTo>
                  <a:lnTo>
                    <a:pt x="86" y="342"/>
                  </a:lnTo>
                  <a:lnTo>
                    <a:pt x="97" y="366"/>
                  </a:lnTo>
                  <a:lnTo>
                    <a:pt x="110" y="389"/>
                  </a:lnTo>
                  <a:lnTo>
                    <a:pt x="123" y="413"/>
                  </a:lnTo>
                  <a:lnTo>
                    <a:pt x="139" y="437"/>
                  </a:lnTo>
                  <a:lnTo>
                    <a:pt x="156" y="459"/>
                  </a:lnTo>
                  <a:lnTo>
                    <a:pt x="176" y="481"/>
                  </a:lnTo>
                  <a:lnTo>
                    <a:pt x="196" y="500"/>
                  </a:lnTo>
                  <a:lnTo>
                    <a:pt x="216" y="520"/>
                  </a:lnTo>
                  <a:lnTo>
                    <a:pt x="238" y="540"/>
                  </a:lnTo>
                  <a:lnTo>
                    <a:pt x="260" y="558"/>
                  </a:lnTo>
                  <a:lnTo>
                    <a:pt x="282" y="576"/>
                  </a:lnTo>
                  <a:lnTo>
                    <a:pt x="294" y="586"/>
                  </a:lnTo>
                  <a:lnTo>
                    <a:pt x="305" y="597"/>
                  </a:lnTo>
                  <a:lnTo>
                    <a:pt x="318" y="607"/>
                  </a:lnTo>
                  <a:lnTo>
                    <a:pt x="329" y="617"/>
                  </a:lnTo>
                  <a:lnTo>
                    <a:pt x="341" y="629"/>
                  </a:lnTo>
                  <a:lnTo>
                    <a:pt x="352" y="639"/>
                  </a:lnTo>
                  <a:lnTo>
                    <a:pt x="363" y="650"/>
                  </a:lnTo>
                  <a:lnTo>
                    <a:pt x="375" y="662"/>
                  </a:lnTo>
                  <a:lnTo>
                    <a:pt x="386" y="673"/>
                  </a:lnTo>
                  <a:lnTo>
                    <a:pt x="398" y="685"/>
                  </a:lnTo>
                  <a:lnTo>
                    <a:pt x="408" y="696"/>
                  </a:lnTo>
                  <a:lnTo>
                    <a:pt x="418" y="707"/>
                  </a:lnTo>
                  <a:lnTo>
                    <a:pt x="430" y="719"/>
                  </a:lnTo>
                  <a:lnTo>
                    <a:pt x="440" y="731"/>
                  </a:lnTo>
                  <a:lnTo>
                    <a:pt x="450" y="743"/>
                  </a:lnTo>
                  <a:lnTo>
                    <a:pt x="461" y="755"/>
                  </a:lnTo>
                  <a:lnTo>
                    <a:pt x="462" y="755"/>
                  </a:lnTo>
                  <a:lnTo>
                    <a:pt x="464" y="754"/>
                  </a:lnTo>
                  <a:lnTo>
                    <a:pt x="465" y="753"/>
                  </a:lnTo>
                  <a:lnTo>
                    <a:pt x="465" y="752"/>
                  </a:lnTo>
                  <a:lnTo>
                    <a:pt x="448" y="730"/>
                  </a:lnTo>
                  <a:lnTo>
                    <a:pt x="432" y="710"/>
                  </a:lnTo>
                  <a:lnTo>
                    <a:pt x="414" y="688"/>
                  </a:lnTo>
                  <a:lnTo>
                    <a:pt x="397" y="668"/>
                  </a:lnTo>
                  <a:lnTo>
                    <a:pt x="379" y="647"/>
                  </a:lnTo>
                  <a:lnTo>
                    <a:pt x="361" y="628"/>
                  </a:lnTo>
                  <a:lnTo>
                    <a:pt x="343" y="608"/>
                  </a:lnTo>
                  <a:lnTo>
                    <a:pt x="324" y="588"/>
                  </a:lnTo>
                  <a:lnTo>
                    <a:pt x="305" y="569"/>
                  </a:lnTo>
                  <a:lnTo>
                    <a:pt x="288" y="549"/>
                  </a:lnTo>
                  <a:lnTo>
                    <a:pt x="269" y="529"/>
                  </a:lnTo>
                  <a:lnTo>
                    <a:pt x="250" y="510"/>
                  </a:lnTo>
                  <a:lnTo>
                    <a:pt x="233" y="490"/>
                  </a:lnTo>
                  <a:lnTo>
                    <a:pt x="215" y="469"/>
                  </a:lnTo>
                  <a:lnTo>
                    <a:pt x="198" y="448"/>
                  </a:lnTo>
                  <a:lnTo>
                    <a:pt x="181" y="428"/>
                  </a:lnTo>
                  <a:lnTo>
                    <a:pt x="164" y="406"/>
                  </a:lnTo>
                  <a:lnTo>
                    <a:pt x="149" y="382"/>
                  </a:lnTo>
                  <a:lnTo>
                    <a:pt x="133" y="359"/>
                  </a:lnTo>
                  <a:lnTo>
                    <a:pt x="120" y="334"/>
                  </a:lnTo>
                  <a:lnTo>
                    <a:pt x="106" y="311"/>
                  </a:lnTo>
                  <a:lnTo>
                    <a:pt x="94" y="286"/>
                  </a:lnTo>
                  <a:lnTo>
                    <a:pt x="82" y="260"/>
                  </a:lnTo>
                  <a:lnTo>
                    <a:pt x="69" y="235"/>
                  </a:lnTo>
                  <a:lnTo>
                    <a:pt x="57" y="207"/>
                  </a:lnTo>
                  <a:lnTo>
                    <a:pt x="44" y="179"/>
                  </a:lnTo>
                  <a:lnTo>
                    <a:pt x="33" y="149"/>
                  </a:lnTo>
                  <a:lnTo>
                    <a:pt x="22" y="120"/>
                  </a:lnTo>
                  <a:lnTo>
                    <a:pt x="14" y="90"/>
                  </a:lnTo>
                  <a:lnTo>
                    <a:pt x="7" y="60"/>
                  </a:lnTo>
                  <a:lnTo>
                    <a:pt x="3" y="3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1158" y="1216"/>
              <a:ext cx="197" cy="5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34"/>
                </a:cxn>
                <a:cxn ang="0">
                  <a:pos x="41" y="69"/>
                </a:cxn>
                <a:cxn ang="0">
                  <a:pos x="57" y="104"/>
                </a:cxn>
                <a:cxn ang="0">
                  <a:pos x="70" y="142"/>
                </a:cxn>
                <a:cxn ang="0">
                  <a:pos x="83" y="179"/>
                </a:cxn>
                <a:cxn ang="0">
                  <a:pos x="92" y="216"/>
                </a:cxn>
                <a:cxn ang="0">
                  <a:pos x="102" y="254"/>
                </a:cxn>
                <a:cxn ang="0">
                  <a:pos x="110" y="293"/>
                </a:cxn>
                <a:cxn ang="0">
                  <a:pos x="117" y="331"/>
                </a:cxn>
                <a:cxn ang="0">
                  <a:pos x="124" y="371"/>
                </a:cxn>
                <a:cxn ang="0">
                  <a:pos x="133" y="409"/>
                </a:cxn>
                <a:cxn ang="0">
                  <a:pos x="142" y="447"/>
                </a:cxn>
                <a:cxn ang="0">
                  <a:pos x="151" y="486"/>
                </a:cxn>
                <a:cxn ang="0">
                  <a:pos x="164" y="523"/>
                </a:cxn>
                <a:cxn ang="0">
                  <a:pos x="177" y="560"/>
                </a:cxn>
                <a:cxn ang="0">
                  <a:pos x="194" y="596"/>
                </a:cxn>
                <a:cxn ang="0">
                  <a:pos x="195" y="597"/>
                </a:cxn>
                <a:cxn ang="0">
                  <a:pos x="196" y="596"/>
                </a:cxn>
                <a:cxn ang="0">
                  <a:pos x="197" y="595"/>
                </a:cxn>
                <a:cxn ang="0">
                  <a:pos x="197" y="594"/>
                </a:cxn>
                <a:cxn ang="0">
                  <a:pos x="181" y="558"/>
                </a:cxn>
                <a:cxn ang="0">
                  <a:pos x="169" y="521"/>
                </a:cxn>
                <a:cxn ang="0">
                  <a:pos x="158" y="483"/>
                </a:cxn>
                <a:cxn ang="0">
                  <a:pos x="147" y="445"/>
                </a:cxn>
                <a:cxn ang="0">
                  <a:pos x="138" y="407"/>
                </a:cxn>
                <a:cxn ang="0">
                  <a:pos x="130" y="367"/>
                </a:cxn>
                <a:cxn ang="0">
                  <a:pos x="122" y="329"/>
                </a:cxn>
                <a:cxn ang="0">
                  <a:pos x="114" y="291"/>
                </a:cxn>
                <a:cxn ang="0">
                  <a:pos x="106" y="252"/>
                </a:cxn>
                <a:cxn ang="0">
                  <a:pos x="96" y="214"/>
                </a:cxn>
                <a:cxn ang="0">
                  <a:pos x="85" y="177"/>
                </a:cxn>
                <a:cxn ang="0">
                  <a:pos x="73" y="139"/>
                </a:cxn>
                <a:cxn ang="0">
                  <a:pos x="59" y="103"/>
                </a:cxn>
                <a:cxn ang="0">
                  <a:pos x="42" y="68"/>
                </a:cxn>
                <a:cxn ang="0">
                  <a:pos x="23" y="3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97" h="597">
                  <a:moveTo>
                    <a:pt x="0" y="0"/>
                  </a:moveTo>
                  <a:lnTo>
                    <a:pt x="22" y="34"/>
                  </a:lnTo>
                  <a:lnTo>
                    <a:pt x="41" y="69"/>
                  </a:lnTo>
                  <a:lnTo>
                    <a:pt x="57" y="104"/>
                  </a:lnTo>
                  <a:lnTo>
                    <a:pt x="70" y="142"/>
                  </a:lnTo>
                  <a:lnTo>
                    <a:pt x="83" y="179"/>
                  </a:lnTo>
                  <a:lnTo>
                    <a:pt x="92" y="216"/>
                  </a:lnTo>
                  <a:lnTo>
                    <a:pt x="102" y="254"/>
                  </a:lnTo>
                  <a:lnTo>
                    <a:pt x="110" y="293"/>
                  </a:lnTo>
                  <a:lnTo>
                    <a:pt x="117" y="331"/>
                  </a:lnTo>
                  <a:lnTo>
                    <a:pt x="124" y="371"/>
                  </a:lnTo>
                  <a:lnTo>
                    <a:pt x="133" y="409"/>
                  </a:lnTo>
                  <a:lnTo>
                    <a:pt x="142" y="447"/>
                  </a:lnTo>
                  <a:lnTo>
                    <a:pt x="151" y="486"/>
                  </a:lnTo>
                  <a:lnTo>
                    <a:pt x="164" y="523"/>
                  </a:lnTo>
                  <a:lnTo>
                    <a:pt x="177" y="560"/>
                  </a:lnTo>
                  <a:lnTo>
                    <a:pt x="194" y="596"/>
                  </a:lnTo>
                  <a:lnTo>
                    <a:pt x="195" y="597"/>
                  </a:lnTo>
                  <a:lnTo>
                    <a:pt x="196" y="596"/>
                  </a:lnTo>
                  <a:lnTo>
                    <a:pt x="197" y="595"/>
                  </a:lnTo>
                  <a:lnTo>
                    <a:pt x="197" y="594"/>
                  </a:lnTo>
                  <a:lnTo>
                    <a:pt x="181" y="558"/>
                  </a:lnTo>
                  <a:lnTo>
                    <a:pt x="169" y="521"/>
                  </a:lnTo>
                  <a:lnTo>
                    <a:pt x="158" y="483"/>
                  </a:lnTo>
                  <a:lnTo>
                    <a:pt x="147" y="445"/>
                  </a:lnTo>
                  <a:lnTo>
                    <a:pt x="138" y="407"/>
                  </a:lnTo>
                  <a:lnTo>
                    <a:pt x="130" y="367"/>
                  </a:lnTo>
                  <a:lnTo>
                    <a:pt x="122" y="329"/>
                  </a:lnTo>
                  <a:lnTo>
                    <a:pt x="114" y="291"/>
                  </a:lnTo>
                  <a:lnTo>
                    <a:pt x="106" y="252"/>
                  </a:lnTo>
                  <a:lnTo>
                    <a:pt x="96" y="214"/>
                  </a:lnTo>
                  <a:lnTo>
                    <a:pt x="85" y="177"/>
                  </a:lnTo>
                  <a:lnTo>
                    <a:pt x="73" y="139"/>
                  </a:lnTo>
                  <a:lnTo>
                    <a:pt x="59" y="103"/>
                  </a:lnTo>
                  <a:lnTo>
                    <a:pt x="42" y="68"/>
                  </a:lnTo>
                  <a:lnTo>
                    <a:pt x="23" y="3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1491" y="1192"/>
              <a:ext cx="155" cy="5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33"/>
                </a:cxn>
                <a:cxn ang="0">
                  <a:pos x="5" y="65"/>
                </a:cxn>
                <a:cxn ang="0">
                  <a:pos x="11" y="96"/>
                </a:cxn>
                <a:cxn ang="0">
                  <a:pos x="19" y="126"/>
                </a:cxn>
                <a:cxn ang="0">
                  <a:pos x="30" y="155"/>
                </a:cxn>
                <a:cxn ang="0">
                  <a:pos x="42" y="185"/>
                </a:cxn>
                <a:cxn ang="0">
                  <a:pos x="55" y="215"/>
                </a:cxn>
                <a:cxn ang="0">
                  <a:pos x="69" y="245"/>
                </a:cxn>
                <a:cxn ang="0">
                  <a:pos x="76" y="261"/>
                </a:cxn>
                <a:cxn ang="0">
                  <a:pos x="84" y="277"/>
                </a:cxn>
                <a:cxn ang="0">
                  <a:pos x="92" y="294"/>
                </a:cxn>
                <a:cxn ang="0">
                  <a:pos x="99" y="310"/>
                </a:cxn>
                <a:cxn ang="0">
                  <a:pos x="106" y="326"/>
                </a:cxn>
                <a:cxn ang="0">
                  <a:pos x="113" y="343"/>
                </a:cxn>
                <a:cxn ang="0">
                  <a:pos x="119" y="360"/>
                </a:cxn>
                <a:cxn ang="0">
                  <a:pos x="125" y="377"/>
                </a:cxn>
                <a:cxn ang="0">
                  <a:pos x="132" y="408"/>
                </a:cxn>
                <a:cxn ang="0">
                  <a:pos x="136" y="440"/>
                </a:cxn>
                <a:cxn ang="0">
                  <a:pos x="142" y="471"/>
                </a:cxn>
                <a:cxn ang="0">
                  <a:pos x="150" y="502"/>
                </a:cxn>
                <a:cxn ang="0">
                  <a:pos x="151" y="502"/>
                </a:cxn>
                <a:cxn ang="0">
                  <a:pos x="153" y="502"/>
                </a:cxn>
                <a:cxn ang="0">
                  <a:pos x="154" y="500"/>
                </a:cxn>
                <a:cxn ang="0">
                  <a:pos x="155" y="499"/>
                </a:cxn>
                <a:cxn ang="0">
                  <a:pos x="148" y="468"/>
                </a:cxn>
                <a:cxn ang="0">
                  <a:pos x="144" y="436"/>
                </a:cxn>
                <a:cxn ang="0">
                  <a:pos x="141" y="405"/>
                </a:cxn>
                <a:cxn ang="0">
                  <a:pos x="134" y="373"/>
                </a:cxn>
                <a:cxn ang="0">
                  <a:pos x="130" y="359"/>
                </a:cxn>
                <a:cxn ang="0">
                  <a:pos x="126" y="346"/>
                </a:cxn>
                <a:cxn ang="0">
                  <a:pos x="121" y="333"/>
                </a:cxn>
                <a:cxn ang="0">
                  <a:pos x="115" y="320"/>
                </a:cxn>
                <a:cxn ang="0">
                  <a:pos x="108" y="308"/>
                </a:cxn>
                <a:cxn ang="0">
                  <a:pos x="102" y="295"/>
                </a:cxn>
                <a:cxn ang="0">
                  <a:pos x="95" y="282"/>
                </a:cxn>
                <a:cxn ang="0">
                  <a:pos x="89" y="269"/>
                </a:cxn>
                <a:cxn ang="0">
                  <a:pos x="81" y="255"/>
                </a:cxn>
                <a:cxn ang="0">
                  <a:pos x="74" y="240"/>
                </a:cxn>
                <a:cxn ang="0">
                  <a:pos x="68" y="226"/>
                </a:cxn>
                <a:cxn ang="0">
                  <a:pos x="61" y="211"/>
                </a:cxn>
                <a:cxn ang="0">
                  <a:pos x="54" y="197"/>
                </a:cxn>
                <a:cxn ang="0">
                  <a:pos x="47" y="181"/>
                </a:cxn>
                <a:cxn ang="0">
                  <a:pos x="41" y="167"/>
                </a:cxn>
                <a:cxn ang="0">
                  <a:pos x="35" y="151"/>
                </a:cxn>
                <a:cxn ang="0">
                  <a:pos x="29" y="134"/>
                </a:cxn>
                <a:cxn ang="0">
                  <a:pos x="23" y="118"/>
                </a:cxn>
                <a:cxn ang="0">
                  <a:pos x="18" y="101"/>
                </a:cxn>
                <a:cxn ang="0">
                  <a:pos x="13" y="84"/>
                </a:cxn>
                <a:cxn ang="0">
                  <a:pos x="9" y="63"/>
                </a:cxn>
                <a:cxn ang="0">
                  <a:pos x="5" y="41"/>
                </a:cxn>
                <a:cxn ang="0">
                  <a:pos x="2" y="2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5" h="502">
                  <a:moveTo>
                    <a:pt x="0" y="0"/>
                  </a:moveTo>
                  <a:lnTo>
                    <a:pt x="1" y="33"/>
                  </a:lnTo>
                  <a:lnTo>
                    <a:pt x="5" y="65"/>
                  </a:lnTo>
                  <a:lnTo>
                    <a:pt x="11" y="96"/>
                  </a:lnTo>
                  <a:lnTo>
                    <a:pt x="19" y="126"/>
                  </a:lnTo>
                  <a:lnTo>
                    <a:pt x="30" y="155"/>
                  </a:lnTo>
                  <a:lnTo>
                    <a:pt x="42" y="185"/>
                  </a:lnTo>
                  <a:lnTo>
                    <a:pt x="55" y="215"/>
                  </a:lnTo>
                  <a:lnTo>
                    <a:pt x="69" y="245"/>
                  </a:lnTo>
                  <a:lnTo>
                    <a:pt x="76" y="261"/>
                  </a:lnTo>
                  <a:lnTo>
                    <a:pt x="84" y="277"/>
                  </a:lnTo>
                  <a:lnTo>
                    <a:pt x="92" y="294"/>
                  </a:lnTo>
                  <a:lnTo>
                    <a:pt x="99" y="310"/>
                  </a:lnTo>
                  <a:lnTo>
                    <a:pt x="106" y="326"/>
                  </a:lnTo>
                  <a:lnTo>
                    <a:pt x="113" y="343"/>
                  </a:lnTo>
                  <a:lnTo>
                    <a:pt x="119" y="360"/>
                  </a:lnTo>
                  <a:lnTo>
                    <a:pt x="125" y="377"/>
                  </a:lnTo>
                  <a:lnTo>
                    <a:pt x="132" y="408"/>
                  </a:lnTo>
                  <a:lnTo>
                    <a:pt x="136" y="440"/>
                  </a:lnTo>
                  <a:lnTo>
                    <a:pt x="142" y="471"/>
                  </a:lnTo>
                  <a:lnTo>
                    <a:pt x="150" y="502"/>
                  </a:lnTo>
                  <a:lnTo>
                    <a:pt x="151" y="502"/>
                  </a:lnTo>
                  <a:lnTo>
                    <a:pt x="153" y="502"/>
                  </a:lnTo>
                  <a:lnTo>
                    <a:pt x="154" y="500"/>
                  </a:lnTo>
                  <a:lnTo>
                    <a:pt x="155" y="499"/>
                  </a:lnTo>
                  <a:lnTo>
                    <a:pt x="148" y="468"/>
                  </a:lnTo>
                  <a:lnTo>
                    <a:pt x="144" y="436"/>
                  </a:lnTo>
                  <a:lnTo>
                    <a:pt x="141" y="405"/>
                  </a:lnTo>
                  <a:lnTo>
                    <a:pt x="134" y="373"/>
                  </a:lnTo>
                  <a:lnTo>
                    <a:pt x="130" y="359"/>
                  </a:lnTo>
                  <a:lnTo>
                    <a:pt x="126" y="346"/>
                  </a:lnTo>
                  <a:lnTo>
                    <a:pt x="121" y="333"/>
                  </a:lnTo>
                  <a:lnTo>
                    <a:pt x="115" y="320"/>
                  </a:lnTo>
                  <a:lnTo>
                    <a:pt x="108" y="308"/>
                  </a:lnTo>
                  <a:lnTo>
                    <a:pt x="102" y="295"/>
                  </a:lnTo>
                  <a:lnTo>
                    <a:pt x="95" y="282"/>
                  </a:lnTo>
                  <a:lnTo>
                    <a:pt x="89" y="269"/>
                  </a:lnTo>
                  <a:lnTo>
                    <a:pt x="81" y="255"/>
                  </a:lnTo>
                  <a:lnTo>
                    <a:pt x="74" y="240"/>
                  </a:lnTo>
                  <a:lnTo>
                    <a:pt x="68" y="226"/>
                  </a:lnTo>
                  <a:lnTo>
                    <a:pt x="61" y="211"/>
                  </a:lnTo>
                  <a:lnTo>
                    <a:pt x="54" y="197"/>
                  </a:lnTo>
                  <a:lnTo>
                    <a:pt x="47" y="181"/>
                  </a:lnTo>
                  <a:lnTo>
                    <a:pt x="41" y="167"/>
                  </a:lnTo>
                  <a:lnTo>
                    <a:pt x="35" y="151"/>
                  </a:lnTo>
                  <a:lnTo>
                    <a:pt x="29" y="134"/>
                  </a:lnTo>
                  <a:lnTo>
                    <a:pt x="23" y="118"/>
                  </a:lnTo>
                  <a:lnTo>
                    <a:pt x="18" y="101"/>
                  </a:lnTo>
                  <a:lnTo>
                    <a:pt x="13" y="84"/>
                  </a:lnTo>
                  <a:lnTo>
                    <a:pt x="9" y="63"/>
                  </a:lnTo>
                  <a:lnTo>
                    <a:pt x="5" y="41"/>
                  </a:lnTo>
                  <a:lnTo>
                    <a:pt x="2" y="2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1615" y="1380"/>
              <a:ext cx="87" cy="189"/>
            </a:xfrm>
            <a:custGeom>
              <a:avLst/>
              <a:gdLst/>
              <a:ahLst/>
              <a:cxnLst>
                <a:cxn ang="0">
                  <a:pos x="0" y="189"/>
                </a:cxn>
                <a:cxn ang="0">
                  <a:pos x="9" y="164"/>
                </a:cxn>
                <a:cxn ang="0">
                  <a:pos x="20" y="140"/>
                </a:cxn>
                <a:cxn ang="0">
                  <a:pos x="30" y="117"/>
                </a:cxn>
                <a:cxn ang="0">
                  <a:pos x="42" y="95"/>
                </a:cxn>
                <a:cxn ang="0">
                  <a:pos x="54" y="72"/>
                </a:cxn>
                <a:cxn ang="0">
                  <a:pos x="65" y="49"/>
                </a:cxn>
                <a:cxn ang="0">
                  <a:pos x="77" y="26"/>
                </a:cxn>
                <a:cxn ang="0">
                  <a:pos x="87" y="2"/>
                </a:cxn>
                <a:cxn ang="0">
                  <a:pos x="87" y="1"/>
                </a:cxn>
                <a:cxn ang="0">
                  <a:pos x="87" y="0"/>
                </a:cxn>
                <a:cxn ang="0">
                  <a:pos x="86" y="0"/>
                </a:cxn>
                <a:cxn ang="0">
                  <a:pos x="85" y="1"/>
                </a:cxn>
                <a:cxn ang="0">
                  <a:pos x="74" y="25"/>
                </a:cxn>
                <a:cxn ang="0">
                  <a:pos x="62" y="48"/>
                </a:cxn>
                <a:cxn ang="0">
                  <a:pos x="51" y="71"/>
                </a:cxn>
                <a:cxn ang="0">
                  <a:pos x="39" y="94"/>
                </a:cxn>
                <a:cxn ang="0">
                  <a:pos x="28" y="116"/>
                </a:cxn>
                <a:cxn ang="0">
                  <a:pos x="18" y="140"/>
                </a:cxn>
                <a:cxn ang="0">
                  <a:pos x="8" y="164"/>
                </a:cxn>
                <a:cxn ang="0">
                  <a:pos x="0" y="189"/>
                </a:cxn>
                <a:cxn ang="0">
                  <a:pos x="0" y="189"/>
                </a:cxn>
                <a:cxn ang="0">
                  <a:pos x="0" y="189"/>
                </a:cxn>
                <a:cxn ang="0">
                  <a:pos x="0" y="189"/>
                </a:cxn>
                <a:cxn ang="0">
                  <a:pos x="0" y="189"/>
                </a:cxn>
                <a:cxn ang="0">
                  <a:pos x="0" y="189"/>
                </a:cxn>
              </a:cxnLst>
              <a:rect l="0" t="0" r="r" b="b"/>
              <a:pathLst>
                <a:path w="87" h="189">
                  <a:moveTo>
                    <a:pt x="0" y="189"/>
                  </a:moveTo>
                  <a:lnTo>
                    <a:pt x="9" y="164"/>
                  </a:lnTo>
                  <a:lnTo>
                    <a:pt x="20" y="140"/>
                  </a:lnTo>
                  <a:lnTo>
                    <a:pt x="30" y="117"/>
                  </a:lnTo>
                  <a:lnTo>
                    <a:pt x="42" y="95"/>
                  </a:lnTo>
                  <a:lnTo>
                    <a:pt x="54" y="72"/>
                  </a:lnTo>
                  <a:lnTo>
                    <a:pt x="65" y="49"/>
                  </a:lnTo>
                  <a:lnTo>
                    <a:pt x="77" y="26"/>
                  </a:lnTo>
                  <a:lnTo>
                    <a:pt x="87" y="2"/>
                  </a:lnTo>
                  <a:lnTo>
                    <a:pt x="87" y="1"/>
                  </a:lnTo>
                  <a:lnTo>
                    <a:pt x="87" y="0"/>
                  </a:lnTo>
                  <a:lnTo>
                    <a:pt x="86" y="0"/>
                  </a:lnTo>
                  <a:lnTo>
                    <a:pt x="85" y="1"/>
                  </a:lnTo>
                  <a:lnTo>
                    <a:pt x="74" y="25"/>
                  </a:lnTo>
                  <a:lnTo>
                    <a:pt x="62" y="48"/>
                  </a:lnTo>
                  <a:lnTo>
                    <a:pt x="51" y="71"/>
                  </a:lnTo>
                  <a:lnTo>
                    <a:pt x="39" y="94"/>
                  </a:lnTo>
                  <a:lnTo>
                    <a:pt x="28" y="116"/>
                  </a:lnTo>
                  <a:lnTo>
                    <a:pt x="18" y="140"/>
                  </a:lnTo>
                  <a:lnTo>
                    <a:pt x="8" y="164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1590" y="1219"/>
              <a:ext cx="21" cy="330"/>
            </a:xfrm>
            <a:custGeom>
              <a:avLst/>
              <a:gdLst/>
              <a:ahLst/>
              <a:cxnLst>
                <a:cxn ang="0">
                  <a:pos x="21" y="330"/>
                </a:cxn>
                <a:cxn ang="0">
                  <a:pos x="19" y="289"/>
                </a:cxn>
                <a:cxn ang="0">
                  <a:pos x="15" y="247"/>
                </a:cxn>
                <a:cxn ang="0">
                  <a:pos x="10" y="206"/>
                </a:cxn>
                <a:cxn ang="0">
                  <a:pos x="6" y="165"/>
                </a:cxn>
                <a:cxn ang="0">
                  <a:pos x="3" y="124"/>
                </a:cxn>
                <a:cxn ang="0">
                  <a:pos x="2" y="83"/>
                </a:cxn>
                <a:cxn ang="0">
                  <a:pos x="4" y="41"/>
                </a:cxn>
                <a:cxn ang="0">
                  <a:pos x="11" y="1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9" y="1"/>
                </a:cxn>
                <a:cxn ang="0">
                  <a:pos x="9" y="2"/>
                </a:cxn>
                <a:cxn ang="0">
                  <a:pos x="2" y="42"/>
                </a:cxn>
                <a:cxn ang="0">
                  <a:pos x="0" y="84"/>
                </a:cxn>
                <a:cxn ang="0">
                  <a:pos x="1" y="125"/>
                </a:cxn>
                <a:cxn ang="0">
                  <a:pos x="4" y="165"/>
                </a:cxn>
                <a:cxn ang="0">
                  <a:pos x="8" y="207"/>
                </a:cxn>
                <a:cxn ang="0">
                  <a:pos x="14" y="248"/>
                </a:cxn>
                <a:cxn ang="0">
                  <a:pos x="18" y="290"/>
                </a:cxn>
                <a:cxn ang="0">
                  <a:pos x="20" y="330"/>
                </a:cxn>
                <a:cxn ang="0">
                  <a:pos x="20" y="330"/>
                </a:cxn>
                <a:cxn ang="0">
                  <a:pos x="21" y="330"/>
                </a:cxn>
                <a:cxn ang="0">
                  <a:pos x="21" y="330"/>
                </a:cxn>
                <a:cxn ang="0">
                  <a:pos x="21" y="330"/>
                </a:cxn>
                <a:cxn ang="0">
                  <a:pos x="21" y="330"/>
                </a:cxn>
              </a:cxnLst>
              <a:rect l="0" t="0" r="r" b="b"/>
              <a:pathLst>
                <a:path w="21" h="330">
                  <a:moveTo>
                    <a:pt x="21" y="330"/>
                  </a:moveTo>
                  <a:lnTo>
                    <a:pt x="19" y="289"/>
                  </a:lnTo>
                  <a:lnTo>
                    <a:pt x="15" y="247"/>
                  </a:lnTo>
                  <a:lnTo>
                    <a:pt x="10" y="206"/>
                  </a:lnTo>
                  <a:lnTo>
                    <a:pt x="6" y="165"/>
                  </a:lnTo>
                  <a:lnTo>
                    <a:pt x="3" y="124"/>
                  </a:lnTo>
                  <a:lnTo>
                    <a:pt x="2" y="83"/>
                  </a:lnTo>
                  <a:lnTo>
                    <a:pt x="4" y="41"/>
                  </a:lnTo>
                  <a:lnTo>
                    <a:pt x="11" y="1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9" y="1"/>
                  </a:lnTo>
                  <a:lnTo>
                    <a:pt x="9" y="2"/>
                  </a:lnTo>
                  <a:lnTo>
                    <a:pt x="2" y="42"/>
                  </a:lnTo>
                  <a:lnTo>
                    <a:pt x="0" y="84"/>
                  </a:lnTo>
                  <a:lnTo>
                    <a:pt x="1" y="125"/>
                  </a:lnTo>
                  <a:lnTo>
                    <a:pt x="4" y="165"/>
                  </a:lnTo>
                  <a:lnTo>
                    <a:pt x="8" y="207"/>
                  </a:lnTo>
                  <a:lnTo>
                    <a:pt x="14" y="248"/>
                  </a:lnTo>
                  <a:lnTo>
                    <a:pt x="18" y="290"/>
                  </a:lnTo>
                  <a:lnTo>
                    <a:pt x="20" y="330"/>
                  </a:lnTo>
                  <a:lnTo>
                    <a:pt x="20" y="330"/>
                  </a:lnTo>
                  <a:lnTo>
                    <a:pt x="21" y="330"/>
                  </a:lnTo>
                  <a:lnTo>
                    <a:pt x="21" y="330"/>
                  </a:lnTo>
                  <a:lnTo>
                    <a:pt x="21" y="330"/>
                  </a:lnTo>
                  <a:lnTo>
                    <a:pt x="21" y="3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1125" y="1540"/>
              <a:ext cx="184" cy="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11"/>
                </a:cxn>
                <a:cxn ang="0">
                  <a:pos x="20" y="23"/>
                </a:cxn>
                <a:cxn ang="0">
                  <a:pos x="30" y="34"/>
                </a:cxn>
                <a:cxn ang="0">
                  <a:pos x="40" y="44"/>
                </a:cxn>
                <a:cxn ang="0">
                  <a:pos x="52" y="55"/>
                </a:cxn>
                <a:cxn ang="0">
                  <a:pos x="63" y="64"/>
                </a:cxn>
                <a:cxn ang="0">
                  <a:pos x="74" y="75"/>
                </a:cxn>
                <a:cxn ang="0">
                  <a:pos x="86" y="84"/>
                </a:cxn>
                <a:cxn ang="0">
                  <a:pos x="97" y="94"/>
                </a:cxn>
                <a:cxn ang="0">
                  <a:pos x="109" y="104"/>
                </a:cxn>
                <a:cxn ang="0">
                  <a:pos x="120" y="113"/>
                </a:cxn>
                <a:cxn ang="0">
                  <a:pos x="132" y="122"/>
                </a:cxn>
                <a:cxn ang="0">
                  <a:pos x="144" y="133"/>
                </a:cxn>
                <a:cxn ang="0">
                  <a:pos x="155" y="142"/>
                </a:cxn>
                <a:cxn ang="0">
                  <a:pos x="167" y="151"/>
                </a:cxn>
                <a:cxn ang="0">
                  <a:pos x="178" y="162"/>
                </a:cxn>
                <a:cxn ang="0">
                  <a:pos x="180" y="163"/>
                </a:cxn>
                <a:cxn ang="0">
                  <a:pos x="183" y="161"/>
                </a:cxn>
                <a:cxn ang="0">
                  <a:pos x="184" y="156"/>
                </a:cxn>
                <a:cxn ang="0">
                  <a:pos x="184" y="153"/>
                </a:cxn>
                <a:cxn ang="0">
                  <a:pos x="177" y="143"/>
                </a:cxn>
                <a:cxn ang="0">
                  <a:pos x="168" y="134"/>
                </a:cxn>
                <a:cxn ang="0">
                  <a:pos x="158" y="125"/>
                </a:cxn>
                <a:cxn ang="0">
                  <a:pos x="148" y="118"/>
                </a:cxn>
                <a:cxn ang="0">
                  <a:pos x="137" y="110"/>
                </a:cxn>
                <a:cxn ang="0">
                  <a:pos x="125" y="103"/>
                </a:cxn>
                <a:cxn ang="0">
                  <a:pos x="115" y="96"/>
                </a:cxn>
                <a:cxn ang="0">
                  <a:pos x="105" y="89"/>
                </a:cxn>
                <a:cxn ang="0">
                  <a:pos x="90" y="80"/>
                </a:cxn>
                <a:cxn ang="0">
                  <a:pos x="75" y="69"/>
                </a:cxn>
                <a:cxn ang="0">
                  <a:pos x="62" y="59"/>
                </a:cxn>
                <a:cxn ang="0">
                  <a:pos x="50" y="48"/>
                </a:cxn>
                <a:cxn ang="0">
                  <a:pos x="36" y="37"/>
                </a:cxn>
                <a:cxn ang="0">
                  <a:pos x="24" y="25"/>
                </a:cxn>
                <a:cxn ang="0">
                  <a:pos x="11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84" h="163">
                  <a:moveTo>
                    <a:pt x="0" y="0"/>
                  </a:moveTo>
                  <a:lnTo>
                    <a:pt x="9" y="11"/>
                  </a:lnTo>
                  <a:lnTo>
                    <a:pt x="20" y="23"/>
                  </a:lnTo>
                  <a:lnTo>
                    <a:pt x="30" y="34"/>
                  </a:lnTo>
                  <a:lnTo>
                    <a:pt x="40" y="44"/>
                  </a:lnTo>
                  <a:lnTo>
                    <a:pt x="52" y="55"/>
                  </a:lnTo>
                  <a:lnTo>
                    <a:pt x="63" y="64"/>
                  </a:lnTo>
                  <a:lnTo>
                    <a:pt x="74" y="75"/>
                  </a:lnTo>
                  <a:lnTo>
                    <a:pt x="86" y="84"/>
                  </a:lnTo>
                  <a:lnTo>
                    <a:pt x="97" y="94"/>
                  </a:lnTo>
                  <a:lnTo>
                    <a:pt x="109" y="104"/>
                  </a:lnTo>
                  <a:lnTo>
                    <a:pt x="120" y="113"/>
                  </a:lnTo>
                  <a:lnTo>
                    <a:pt x="132" y="122"/>
                  </a:lnTo>
                  <a:lnTo>
                    <a:pt x="144" y="133"/>
                  </a:lnTo>
                  <a:lnTo>
                    <a:pt x="155" y="142"/>
                  </a:lnTo>
                  <a:lnTo>
                    <a:pt x="167" y="151"/>
                  </a:lnTo>
                  <a:lnTo>
                    <a:pt x="178" y="162"/>
                  </a:lnTo>
                  <a:lnTo>
                    <a:pt x="180" y="163"/>
                  </a:lnTo>
                  <a:lnTo>
                    <a:pt x="183" y="161"/>
                  </a:lnTo>
                  <a:lnTo>
                    <a:pt x="184" y="156"/>
                  </a:lnTo>
                  <a:lnTo>
                    <a:pt x="184" y="153"/>
                  </a:lnTo>
                  <a:lnTo>
                    <a:pt x="177" y="143"/>
                  </a:lnTo>
                  <a:lnTo>
                    <a:pt x="168" y="134"/>
                  </a:lnTo>
                  <a:lnTo>
                    <a:pt x="158" y="125"/>
                  </a:lnTo>
                  <a:lnTo>
                    <a:pt x="148" y="118"/>
                  </a:lnTo>
                  <a:lnTo>
                    <a:pt x="137" y="110"/>
                  </a:lnTo>
                  <a:lnTo>
                    <a:pt x="125" y="103"/>
                  </a:lnTo>
                  <a:lnTo>
                    <a:pt x="115" y="96"/>
                  </a:lnTo>
                  <a:lnTo>
                    <a:pt x="105" y="89"/>
                  </a:lnTo>
                  <a:lnTo>
                    <a:pt x="90" y="80"/>
                  </a:lnTo>
                  <a:lnTo>
                    <a:pt x="75" y="69"/>
                  </a:lnTo>
                  <a:lnTo>
                    <a:pt x="62" y="59"/>
                  </a:lnTo>
                  <a:lnTo>
                    <a:pt x="50" y="48"/>
                  </a:lnTo>
                  <a:lnTo>
                    <a:pt x="36" y="37"/>
                  </a:lnTo>
                  <a:lnTo>
                    <a:pt x="24" y="25"/>
                  </a:lnTo>
                  <a:lnTo>
                    <a:pt x="11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1177" y="1454"/>
              <a:ext cx="122" cy="2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8"/>
                </a:cxn>
                <a:cxn ang="0">
                  <a:pos x="33" y="57"/>
                </a:cxn>
                <a:cxn ang="0">
                  <a:pos x="48" y="85"/>
                </a:cxn>
                <a:cxn ang="0">
                  <a:pos x="63" y="114"/>
                </a:cxn>
                <a:cxn ang="0">
                  <a:pos x="76" y="143"/>
                </a:cxn>
                <a:cxn ang="0">
                  <a:pos x="90" y="172"/>
                </a:cxn>
                <a:cxn ang="0">
                  <a:pos x="104" y="202"/>
                </a:cxn>
                <a:cxn ang="0">
                  <a:pos x="118" y="231"/>
                </a:cxn>
                <a:cxn ang="0">
                  <a:pos x="119" y="232"/>
                </a:cxn>
                <a:cxn ang="0">
                  <a:pos x="120" y="231"/>
                </a:cxn>
                <a:cxn ang="0">
                  <a:pos x="122" y="229"/>
                </a:cxn>
                <a:cxn ang="0">
                  <a:pos x="122" y="227"/>
                </a:cxn>
                <a:cxn ang="0">
                  <a:pos x="111" y="197"/>
                </a:cxn>
                <a:cxn ang="0">
                  <a:pos x="97" y="167"/>
                </a:cxn>
                <a:cxn ang="0">
                  <a:pos x="84" y="138"/>
                </a:cxn>
                <a:cxn ang="0">
                  <a:pos x="68" y="110"/>
                </a:cxn>
                <a:cxn ang="0">
                  <a:pos x="53" y="82"/>
                </a:cxn>
                <a:cxn ang="0">
                  <a:pos x="36" y="54"/>
                </a:cxn>
                <a:cxn ang="0">
                  <a:pos x="18" y="27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2" h="232">
                  <a:moveTo>
                    <a:pt x="0" y="0"/>
                  </a:moveTo>
                  <a:lnTo>
                    <a:pt x="17" y="28"/>
                  </a:lnTo>
                  <a:lnTo>
                    <a:pt x="33" y="57"/>
                  </a:lnTo>
                  <a:lnTo>
                    <a:pt x="48" y="85"/>
                  </a:lnTo>
                  <a:lnTo>
                    <a:pt x="63" y="114"/>
                  </a:lnTo>
                  <a:lnTo>
                    <a:pt x="76" y="143"/>
                  </a:lnTo>
                  <a:lnTo>
                    <a:pt x="90" y="172"/>
                  </a:lnTo>
                  <a:lnTo>
                    <a:pt x="104" y="202"/>
                  </a:lnTo>
                  <a:lnTo>
                    <a:pt x="118" y="231"/>
                  </a:lnTo>
                  <a:lnTo>
                    <a:pt x="119" y="232"/>
                  </a:lnTo>
                  <a:lnTo>
                    <a:pt x="120" y="231"/>
                  </a:lnTo>
                  <a:lnTo>
                    <a:pt x="122" y="229"/>
                  </a:lnTo>
                  <a:lnTo>
                    <a:pt x="122" y="227"/>
                  </a:lnTo>
                  <a:lnTo>
                    <a:pt x="111" y="197"/>
                  </a:lnTo>
                  <a:lnTo>
                    <a:pt x="97" y="167"/>
                  </a:lnTo>
                  <a:lnTo>
                    <a:pt x="84" y="138"/>
                  </a:lnTo>
                  <a:lnTo>
                    <a:pt x="68" y="110"/>
                  </a:lnTo>
                  <a:lnTo>
                    <a:pt x="53" y="82"/>
                  </a:lnTo>
                  <a:lnTo>
                    <a:pt x="36" y="54"/>
                  </a:lnTo>
                  <a:lnTo>
                    <a:pt x="18" y="27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59" name="Freeform 35"/>
            <p:cNvSpPr>
              <a:spLocks/>
            </p:cNvSpPr>
            <p:nvPr/>
          </p:nvSpPr>
          <p:spPr bwMode="auto">
            <a:xfrm>
              <a:off x="986" y="2184"/>
              <a:ext cx="715" cy="91"/>
            </a:xfrm>
            <a:custGeom>
              <a:avLst/>
              <a:gdLst/>
              <a:ahLst/>
              <a:cxnLst>
                <a:cxn ang="0">
                  <a:pos x="694" y="22"/>
                </a:cxn>
                <a:cxn ang="0">
                  <a:pos x="653" y="14"/>
                </a:cxn>
                <a:cxn ang="0">
                  <a:pos x="608" y="8"/>
                </a:cxn>
                <a:cxn ang="0">
                  <a:pos x="564" y="4"/>
                </a:cxn>
                <a:cxn ang="0">
                  <a:pos x="518" y="0"/>
                </a:cxn>
                <a:cxn ang="0">
                  <a:pos x="472" y="0"/>
                </a:cxn>
                <a:cxn ang="0">
                  <a:pos x="428" y="1"/>
                </a:cxn>
                <a:cxn ang="0">
                  <a:pos x="382" y="5"/>
                </a:cxn>
                <a:cxn ang="0">
                  <a:pos x="338" y="10"/>
                </a:cxn>
                <a:cxn ang="0">
                  <a:pos x="292" y="16"/>
                </a:cxn>
                <a:cxn ang="0">
                  <a:pos x="247" y="24"/>
                </a:cxn>
                <a:cxn ang="0">
                  <a:pos x="201" y="35"/>
                </a:cxn>
                <a:cxn ang="0">
                  <a:pos x="156" y="45"/>
                </a:cxn>
                <a:cxn ang="0">
                  <a:pos x="111" y="56"/>
                </a:cxn>
                <a:cxn ang="0">
                  <a:pos x="66" y="69"/>
                </a:cxn>
                <a:cxn ang="0">
                  <a:pos x="22" y="82"/>
                </a:cxn>
                <a:cxn ang="0">
                  <a:pos x="0" y="90"/>
                </a:cxn>
                <a:cxn ang="0">
                  <a:pos x="0" y="91"/>
                </a:cxn>
                <a:cxn ang="0">
                  <a:pos x="22" y="84"/>
                </a:cxn>
                <a:cxn ang="0">
                  <a:pos x="66" y="72"/>
                </a:cxn>
                <a:cxn ang="0">
                  <a:pos x="111" y="59"/>
                </a:cxn>
                <a:cxn ang="0">
                  <a:pos x="156" y="48"/>
                </a:cxn>
                <a:cxn ang="0">
                  <a:pos x="201" y="39"/>
                </a:cxn>
                <a:cxn ang="0">
                  <a:pos x="247" y="29"/>
                </a:cxn>
                <a:cxn ang="0">
                  <a:pos x="292" y="21"/>
                </a:cxn>
                <a:cxn ang="0">
                  <a:pos x="338" y="14"/>
                </a:cxn>
                <a:cxn ang="0">
                  <a:pos x="382" y="9"/>
                </a:cxn>
                <a:cxn ang="0">
                  <a:pos x="427" y="5"/>
                </a:cxn>
                <a:cxn ang="0">
                  <a:pos x="470" y="4"/>
                </a:cxn>
                <a:cxn ang="0">
                  <a:pos x="515" y="5"/>
                </a:cxn>
                <a:cxn ang="0">
                  <a:pos x="561" y="7"/>
                </a:cxn>
                <a:cxn ang="0">
                  <a:pos x="605" y="11"/>
                </a:cxn>
                <a:cxn ang="0">
                  <a:pos x="649" y="17"/>
                </a:cxn>
                <a:cxn ang="0">
                  <a:pos x="693" y="23"/>
                </a:cxn>
                <a:cxn ang="0">
                  <a:pos x="715" y="27"/>
                </a:cxn>
                <a:cxn ang="0">
                  <a:pos x="715" y="27"/>
                </a:cxn>
                <a:cxn ang="0">
                  <a:pos x="715" y="27"/>
                </a:cxn>
              </a:cxnLst>
              <a:rect l="0" t="0" r="r" b="b"/>
              <a:pathLst>
                <a:path w="715" h="91">
                  <a:moveTo>
                    <a:pt x="715" y="27"/>
                  </a:moveTo>
                  <a:lnTo>
                    <a:pt x="694" y="22"/>
                  </a:lnTo>
                  <a:lnTo>
                    <a:pt x="674" y="18"/>
                  </a:lnTo>
                  <a:lnTo>
                    <a:pt x="653" y="14"/>
                  </a:lnTo>
                  <a:lnTo>
                    <a:pt x="631" y="11"/>
                  </a:lnTo>
                  <a:lnTo>
                    <a:pt x="608" y="8"/>
                  </a:lnTo>
                  <a:lnTo>
                    <a:pt x="586" y="6"/>
                  </a:lnTo>
                  <a:lnTo>
                    <a:pt x="564" y="4"/>
                  </a:lnTo>
                  <a:lnTo>
                    <a:pt x="541" y="1"/>
                  </a:lnTo>
                  <a:lnTo>
                    <a:pt x="518" y="0"/>
                  </a:lnTo>
                  <a:lnTo>
                    <a:pt x="495" y="0"/>
                  </a:lnTo>
                  <a:lnTo>
                    <a:pt x="472" y="0"/>
                  </a:lnTo>
                  <a:lnTo>
                    <a:pt x="450" y="0"/>
                  </a:lnTo>
                  <a:lnTo>
                    <a:pt x="428" y="1"/>
                  </a:lnTo>
                  <a:lnTo>
                    <a:pt x="405" y="2"/>
                  </a:lnTo>
                  <a:lnTo>
                    <a:pt x="382" y="5"/>
                  </a:lnTo>
                  <a:lnTo>
                    <a:pt x="361" y="7"/>
                  </a:lnTo>
                  <a:lnTo>
                    <a:pt x="338" y="10"/>
                  </a:lnTo>
                  <a:lnTo>
                    <a:pt x="315" y="13"/>
                  </a:lnTo>
                  <a:lnTo>
                    <a:pt x="292" y="16"/>
                  </a:lnTo>
                  <a:lnTo>
                    <a:pt x="269" y="20"/>
                  </a:lnTo>
                  <a:lnTo>
                    <a:pt x="247" y="24"/>
                  </a:lnTo>
                  <a:lnTo>
                    <a:pt x="224" y="29"/>
                  </a:lnTo>
                  <a:lnTo>
                    <a:pt x="201" y="35"/>
                  </a:lnTo>
                  <a:lnTo>
                    <a:pt x="179" y="40"/>
                  </a:lnTo>
                  <a:lnTo>
                    <a:pt x="156" y="45"/>
                  </a:lnTo>
                  <a:lnTo>
                    <a:pt x="134" y="50"/>
                  </a:lnTo>
                  <a:lnTo>
                    <a:pt x="111" y="56"/>
                  </a:lnTo>
                  <a:lnTo>
                    <a:pt x="89" y="63"/>
                  </a:lnTo>
                  <a:lnTo>
                    <a:pt x="66" y="69"/>
                  </a:lnTo>
                  <a:lnTo>
                    <a:pt x="45" y="75"/>
                  </a:lnTo>
                  <a:lnTo>
                    <a:pt x="22" y="82"/>
                  </a:lnTo>
                  <a:lnTo>
                    <a:pt x="0" y="89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22" y="84"/>
                  </a:lnTo>
                  <a:lnTo>
                    <a:pt x="45" y="78"/>
                  </a:lnTo>
                  <a:lnTo>
                    <a:pt x="66" y="72"/>
                  </a:lnTo>
                  <a:lnTo>
                    <a:pt x="89" y="66"/>
                  </a:lnTo>
                  <a:lnTo>
                    <a:pt x="111" y="59"/>
                  </a:lnTo>
                  <a:lnTo>
                    <a:pt x="134" y="54"/>
                  </a:lnTo>
                  <a:lnTo>
                    <a:pt x="156" y="48"/>
                  </a:lnTo>
                  <a:lnTo>
                    <a:pt x="179" y="43"/>
                  </a:lnTo>
                  <a:lnTo>
                    <a:pt x="201" y="39"/>
                  </a:lnTo>
                  <a:lnTo>
                    <a:pt x="224" y="34"/>
                  </a:lnTo>
                  <a:lnTo>
                    <a:pt x="247" y="29"/>
                  </a:lnTo>
                  <a:lnTo>
                    <a:pt x="269" y="25"/>
                  </a:lnTo>
                  <a:lnTo>
                    <a:pt x="292" y="21"/>
                  </a:lnTo>
                  <a:lnTo>
                    <a:pt x="315" y="17"/>
                  </a:lnTo>
                  <a:lnTo>
                    <a:pt x="338" y="14"/>
                  </a:lnTo>
                  <a:lnTo>
                    <a:pt x="361" y="11"/>
                  </a:lnTo>
                  <a:lnTo>
                    <a:pt x="382" y="9"/>
                  </a:lnTo>
                  <a:lnTo>
                    <a:pt x="404" y="7"/>
                  </a:lnTo>
                  <a:lnTo>
                    <a:pt x="427" y="5"/>
                  </a:lnTo>
                  <a:lnTo>
                    <a:pt x="449" y="5"/>
                  </a:lnTo>
                  <a:lnTo>
                    <a:pt x="470" y="4"/>
                  </a:lnTo>
                  <a:lnTo>
                    <a:pt x="493" y="4"/>
                  </a:lnTo>
                  <a:lnTo>
                    <a:pt x="515" y="5"/>
                  </a:lnTo>
                  <a:lnTo>
                    <a:pt x="538" y="6"/>
                  </a:lnTo>
                  <a:lnTo>
                    <a:pt x="561" y="7"/>
                  </a:lnTo>
                  <a:lnTo>
                    <a:pt x="582" y="9"/>
                  </a:lnTo>
                  <a:lnTo>
                    <a:pt x="605" y="11"/>
                  </a:lnTo>
                  <a:lnTo>
                    <a:pt x="627" y="14"/>
                  </a:lnTo>
                  <a:lnTo>
                    <a:pt x="649" y="17"/>
                  </a:lnTo>
                  <a:lnTo>
                    <a:pt x="671" y="20"/>
                  </a:lnTo>
                  <a:lnTo>
                    <a:pt x="693" y="23"/>
                  </a:lnTo>
                  <a:lnTo>
                    <a:pt x="715" y="27"/>
                  </a:lnTo>
                  <a:lnTo>
                    <a:pt x="715" y="27"/>
                  </a:lnTo>
                  <a:lnTo>
                    <a:pt x="715" y="27"/>
                  </a:lnTo>
                  <a:lnTo>
                    <a:pt x="715" y="27"/>
                  </a:lnTo>
                  <a:lnTo>
                    <a:pt x="715" y="27"/>
                  </a:lnTo>
                  <a:lnTo>
                    <a:pt x="715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60" name="Freeform 36"/>
            <p:cNvSpPr>
              <a:spLocks/>
            </p:cNvSpPr>
            <p:nvPr/>
          </p:nvSpPr>
          <p:spPr bwMode="auto">
            <a:xfrm>
              <a:off x="1124" y="2230"/>
              <a:ext cx="577" cy="125"/>
            </a:xfrm>
            <a:custGeom>
              <a:avLst/>
              <a:gdLst/>
              <a:ahLst/>
              <a:cxnLst>
                <a:cxn ang="0">
                  <a:pos x="561" y="2"/>
                </a:cxn>
                <a:cxn ang="0">
                  <a:pos x="529" y="4"/>
                </a:cxn>
                <a:cxn ang="0">
                  <a:pos x="496" y="5"/>
                </a:cxn>
                <a:cxn ang="0">
                  <a:pos x="464" y="6"/>
                </a:cxn>
                <a:cxn ang="0">
                  <a:pos x="429" y="9"/>
                </a:cxn>
                <a:cxn ang="0">
                  <a:pos x="389" y="15"/>
                </a:cxn>
                <a:cxn ang="0">
                  <a:pos x="351" y="22"/>
                </a:cxn>
                <a:cxn ang="0">
                  <a:pos x="312" y="28"/>
                </a:cxn>
                <a:cxn ang="0">
                  <a:pos x="274" y="34"/>
                </a:cxn>
                <a:cxn ang="0">
                  <a:pos x="236" y="43"/>
                </a:cxn>
                <a:cxn ang="0">
                  <a:pos x="200" y="53"/>
                </a:cxn>
                <a:cxn ang="0">
                  <a:pos x="162" y="63"/>
                </a:cxn>
                <a:cxn ang="0">
                  <a:pos x="126" y="76"/>
                </a:cxn>
                <a:cxn ang="0">
                  <a:pos x="90" y="88"/>
                </a:cxn>
                <a:cxn ang="0">
                  <a:pos x="55" y="102"/>
                </a:cxn>
                <a:cxn ang="0">
                  <a:pos x="18" y="116"/>
                </a:cxn>
                <a:cxn ang="0">
                  <a:pos x="0" y="124"/>
                </a:cxn>
                <a:cxn ang="0">
                  <a:pos x="0" y="125"/>
                </a:cxn>
                <a:cxn ang="0">
                  <a:pos x="18" y="118"/>
                </a:cxn>
                <a:cxn ang="0">
                  <a:pos x="55" y="105"/>
                </a:cxn>
                <a:cxn ang="0">
                  <a:pos x="91" y="91"/>
                </a:cxn>
                <a:cxn ang="0">
                  <a:pos x="126" y="79"/>
                </a:cxn>
                <a:cxn ang="0">
                  <a:pos x="162" y="66"/>
                </a:cxn>
                <a:cxn ang="0">
                  <a:pos x="199" y="56"/>
                </a:cxn>
                <a:cxn ang="0">
                  <a:pos x="236" y="46"/>
                </a:cxn>
                <a:cxn ang="0">
                  <a:pos x="273" y="37"/>
                </a:cxn>
                <a:cxn ang="0">
                  <a:pos x="309" y="30"/>
                </a:cxn>
                <a:cxn ang="0">
                  <a:pos x="343" y="25"/>
                </a:cxn>
                <a:cxn ang="0">
                  <a:pos x="377" y="21"/>
                </a:cxn>
                <a:cxn ang="0">
                  <a:pos x="411" y="17"/>
                </a:cxn>
                <a:cxn ang="0">
                  <a:pos x="447" y="12"/>
                </a:cxn>
                <a:cxn ang="0">
                  <a:pos x="489" y="9"/>
                </a:cxn>
                <a:cxn ang="0">
                  <a:pos x="529" y="7"/>
                </a:cxn>
                <a:cxn ang="0">
                  <a:pos x="563" y="4"/>
                </a:cxn>
                <a:cxn ang="0">
                  <a:pos x="577" y="1"/>
                </a:cxn>
                <a:cxn ang="0">
                  <a:pos x="577" y="0"/>
                </a:cxn>
                <a:cxn ang="0">
                  <a:pos x="577" y="0"/>
                </a:cxn>
              </a:cxnLst>
              <a:rect l="0" t="0" r="r" b="b"/>
              <a:pathLst>
                <a:path w="577" h="125">
                  <a:moveTo>
                    <a:pt x="577" y="0"/>
                  </a:moveTo>
                  <a:lnTo>
                    <a:pt x="561" y="2"/>
                  </a:lnTo>
                  <a:lnTo>
                    <a:pt x="545" y="4"/>
                  </a:lnTo>
                  <a:lnTo>
                    <a:pt x="529" y="4"/>
                  </a:lnTo>
                  <a:lnTo>
                    <a:pt x="513" y="5"/>
                  </a:lnTo>
                  <a:lnTo>
                    <a:pt x="496" y="5"/>
                  </a:lnTo>
                  <a:lnTo>
                    <a:pt x="481" y="6"/>
                  </a:lnTo>
                  <a:lnTo>
                    <a:pt x="464" y="6"/>
                  </a:lnTo>
                  <a:lnTo>
                    <a:pt x="448" y="7"/>
                  </a:lnTo>
                  <a:lnTo>
                    <a:pt x="429" y="9"/>
                  </a:lnTo>
                  <a:lnTo>
                    <a:pt x="409" y="12"/>
                  </a:lnTo>
                  <a:lnTo>
                    <a:pt x="389" y="15"/>
                  </a:lnTo>
                  <a:lnTo>
                    <a:pt x="371" y="18"/>
                  </a:lnTo>
                  <a:lnTo>
                    <a:pt x="351" y="22"/>
                  </a:lnTo>
                  <a:lnTo>
                    <a:pt x="331" y="25"/>
                  </a:lnTo>
                  <a:lnTo>
                    <a:pt x="312" y="28"/>
                  </a:lnTo>
                  <a:lnTo>
                    <a:pt x="293" y="31"/>
                  </a:lnTo>
                  <a:lnTo>
                    <a:pt x="274" y="34"/>
                  </a:lnTo>
                  <a:lnTo>
                    <a:pt x="256" y="38"/>
                  </a:lnTo>
                  <a:lnTo>
                    <a:pt x="236" y="43"/>
                  </a:lnTo>
                  <a:lnTo>
                    <a:pt x="218" y="48"/>
                  </a:lnTo>
                  <a:lnTo>
                    <a:pt x="200" y="53"/>
                  </a:lnTo>
                  <a:lnTo>
                    <a:pt x="181" y="58"/>
                  </a:lnTo>
                  <a:lnTo>
                    <a:pt x="162" y="63"/>
                  </a:lnTo>
                  <a:lnTo>
                    <a:pt x="145" y="69"/>
                  </a:lnTo>
                  <a:lnTo>
                    <a:pt x="126" y="76"/>
                  </a:lnTo>
                  <a:lnTo>
                    <a:pt x="109" y="82"/>
                  </a:lnTo>
                  <a:lnTo>
                    <a:pt x="90" y="88"/>
                  </a:lnTo>
                  <a:lnTo>
                    <a:pt x="72" y="94"/>
                  </a:lnTo>
                  <a:lnTo>
                    <a:pt x="55" y="102"/>
                  </a:lnTo>
                  <a:lnTo>
                    <a:pt x="37" y="109"/>
                  </a:lnTo>
                  <a:lnTo>
                    <a:pt x="18" y="116"/>
                  </a:lnTo>
                  <a:lnTo>
                    <a:pt x="1" y="123"/>
                  </a:lnTo>
                  <a:lnTo>
                    <a:pt x="0" y="124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1" y="125"/>
                  </a:lnTo>
                  <a:lnTo>
                    <a:pt x="18" y="118"/>
                  </a:lnTo>
                  <a:lnTo>
                    <a:pt x="37" y="112"/>
                  </a:lnTo>
                  <a:lnTo>
                    <a:pt x="55" y="105"/>
                  </a:lnTo>
                  <a:lnTo>
                    <a:pt x="72" y="98"/>
                  </a:lnTo>
                  <a:lnTo>
                    <a:pt x="91" y="91"/>
                  </a:lnTo>
                  <a:lnTo>
                    <a:pt x="109" y="85"/>
                  </a:lnTo>
                  <a:lnTo>
                    <a:pt x="126" y="79"/>
                  </a:lnTo>
                  <a:lnTo>
                    <a:pt x="145" y="73"/>
                  </a:lnTo>
                  <a:lnTo>
                    <a:pt x="162" y="66"/>
                  </a:lnTo>
                  <a:lnTo>
                    <a:pt x="181" y="61"/>
                  </a:lnTo>
                  <a:lnTo>
                    <a:pt x="199" y="56"/>
                  </a:lnTo>
                  <a:lnTo>
                    <a:pt x="217" y="51"/>
                  </a:lnTo>
                  <a:lnTo>
                    <a:pt x="236" y="46"/>
                  </a:lnTo>
                  <a:lnTo>
                    <a:pt x="255" y="41"/>
                  </a:lnTo>
                  <a:lnTo>
                    <a:pt x="273" y="37"/>
                  </a:lnTo>
                  <a:lnTo>
                    <a:pt x="292" y="33"/>
                  </a:lnTo>
                  <a:lnTo>
                    <a:pt x="309" y="30"/>
                  </a:lnTo>
                  <a:lnTo>
                    <a:pt x="326" y="28"/>
                  </a:lnTo>
                  <a:lnTo>
                    <a:pt x="343" y="25"/>
                  </a:lnTo>
                  <a:lnTo>
                    <a:pt x="360" y="23"/>
                  </a:lnTo>
                  <a:lnTo>
                    <a:pt x="377" y="21"/>
                  </a:lnTo>
                  <a:lnTo>
                    <a:pt x="395" y="19"/>
                  </a:lnTo>
                  <a:lnTo>
                    <a:pt x="411" y="17"/>
                  </a:lnTo>
                  <a:lnTo>
                    <a:pt x="429" y="15"/>
                  </a:lnTo>
                  <a:lnTo>
                    <a:pt x="447" y="12"/>
                  </a:lnTo>
                  <a:lnTo>
                    <a:pt x="468" y="10"/>
                  </a:lnTo>
                  <a:lnTo>
                    <a:pt x="489" y="9"/>
                  </a:lnTo>
                  <a:lnTo>
                    <a:pt x="510" y="8"/>
                  </a:lnTo>
                  <a:lnTo>
                    <a:pt x="529" y="7"/>
                  </a:lnTo>
                  <a:lnTo>
                    <a:pt x="548" y="6"/>
                  </a:lnTo>
                  <a:lnTo>
                    <a:pt x="563" y="4"/>
                  </a:lnTo>
                  <a:lnTo>
                    <a:pt x="577" y="1"/>
                  </a:lnTo>
                  <a:lnTo>
                    <a:pt x="577" y="1"/>
                  </a:lnTo>
                  <a:lnTo>
                    <a:pt x="577" y="0"/>
                  </a:lnTo>
                  <a:lnTo>
                    <a:pt x="577" y="0"/>
                  </a:lnTo>
                  <a:lnTo>
                    <a:pt x="577" y="0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61" name="Freeform 37"/>
            <p:cNvSpPr>
              <a:spLocks/>
            </p:cNvSpPr>
            <p:nvPr/>
          </p:nvSpPr>
          <p:spPr bwMode="auto">
            <a:xfrm>
              <a:off x="1844" y="2006"/>
              <a:ext cx="482" cy="192"/>
            </a:xfrm>
            <a:custGeom>
              <a:avLst/>
              <a:gdLst/>
              <a:ahLst/>
              <a:cxnLst>
                <a:cxn ang="0">
                  <a:pos x="11" y="180"/>
                </a:cxn>
                <a:cxn ang="0">
                  <a:pos x="35" y="159"/>
                </a:cxn>
                <a:cxn ang="0">
                  <a:pos x="60" y="138"/>
                </a:cxn>
                <a:cxn ang="0">
                  <a:pos x="87" y="118"/>
                </a:cxn>
                <a:cxn ang="0">
                  <a:pos x="115" y="101"/>
                </a:cxn>
                <a:cxn ang="0">
                  <a:pos x="143" y="84"/>
                </a:cxn>
                <a:cxn ang="0">
                  <a:pos x="172" y="70"/>
                </a:cxn>
                <a:cxn ang="0">
                  <a:pos x="202" y="56"/>
                </a:cxn>
                <a:cxn ang="0">
                  <a:pos x="232" y="45"/>
                </a:cxn>
                <a:cxn ang="0">
                  <a:pos x="264" y="35"/>
                </a:cxn>
                <a:cxn ang="0">
                  <a:pos x="297" y="28"/>
                </a:cxn>
                <a:cxn ang="0">
                  <a:pos x="331" y="22"/>
                </a:cxn>
                <a:cxn ang="0">
                  <a:pos x="365" y="18"/>
                </a:cxn>
                <a:cxn ang="0">
                  <a:pos x="398" y="14"/>
                </a:cxn>
                <a:cxn ang="0">
                  <a:pos x="432" y="10"/>
                </a:cxn>
                <a:cxn ang="0">
                  <a:pos x="465" y="4"/>
                </a:cxn>
                <a:cxn ang="0">
                  <a:pos x="482" y="1"/>
                </a:cxn>
                <a:cxn ang="0">
                  <a:pos x="482" y="0"/>
                </a:cxn>
                <a:cxn ang="0">
                  <a:pos x="464" y="3"/>
                </a:cxn>
                <a:cxn ang="0">
                  <a:pos x="429" y="8"/>
                </a:cxn>
                <a:cxn ang="0">
                  <a:pos x="393" y="13"/>
                </a:cxn>
                <a:cxn ang="0">
                  <a:pos x="357" y="18"/>
                </a:cxn>
                <a:cxn ang="0">
                  <a:pos x="322" y="23"/>
                </a:cxn>
                <a:cxn ang="0">
                  <a:pos x="287" y="30"/>
                </a:cxn>
                <a:cxn ang="0">
                  <a:pos x="253" y="39"/>
                </a:cxn>
                <a:cxn ang="0">
                  <a:pos x="218" y="49"/>
                </a:cxn>
                <a:cxn ang="0">
                  <a:pos x="188" y="60"/>
                </a:cxn>
                <a:cxn ang="0">
                  <a:pos x="160" y="73"/>
                </a:cxn>
                <a:cxn ang="0">
                  <a:pos x="132" y="87"/>
                </a:cxn>
                <a:cxn ang="0">
                  <a:pos x="105" y="103"/>
                </a:cxn>
                <a:cxn ang="0">
                  <a:pos x="79" y="119"/>
                </a:cxn>
                <a:cxn ang="0">
                  <a:pos x="54" y="138"/>
                </a:cxn>
                <a:cxn ang="0">
                  <a:pos x="31" y="158"/>
                </a:cxn>
                <a:cxn ang="0">
                  <a:pos x="9" y="179"/>
                </a:cxn>
                <a:cxn ang="0">
                  <a:pos x="0" y="191"/>
                </a:cxn>
                <a:cxn ang="0">
                  <a:pos x="0" y="192"/>
                </a:cxn>
                <a:cxn ang="0">
                  <a:pos x="0" y="192"/>
                </a:cxn>
              </a:cxnLst>
              <a:rect l="0" t="0" r="r" b="b"/>
              <a:pathLst>
                <a:path w="482" h="192">
                  <a:moveTo>
                    <a:pt x="0" y="192"/>
                  </a:moveTo>
                  <a:lnTo>
                    <a:pt x="11" y="180"/>
                  </a:lnTo>
                  <a:lnTo>
                    <a:pt x="23" y="169"/>
                  </a:lnTo>
                  <a:lnTo>
                    <a:pt x="35" y="159"/>
                  </a:lnTo>
                  <a:lnTo>
                    <a:pt x="48" y="148"/>
                  </a:lnTo>
                  <a:lnTo>
                    <a:pt x="60" y="138"/>
                  </a:lnTo>
                  <a:lnTo>
                    <a:pt x="74" y="129"/>
                  </a:lnTo>
                  <a:lnTo>
                    <a:pt x="87" y="118"/>
                  </a:lnTo>
                  <a:lnTo>
                    <a:pt x="100" y="110"/>
                  </a:lnTo>
                  <a:lnTo>
                    <a:pt x="115" y="101"/>
                  </a:lnTo>
                  <a:lnTo>
                    <a:pt x="129" y="92"/>
                  </a:lnTo>
                  <a:lnTo>
                    <a:pt x="143" y="84"/>
                  </a:lnTo>
                  <a:lnTo>
                    <a:pt x="157" y="77"/>
                  </a:lnTo>
                  <a:lnTo>
                    <a:pt x="172" y="70"/>
                  </a:lnTo>
                  <a:lnTo>
                    <a:pt x="188" y="62"/>
                  </a:lnTo>
                  <a:lnTo>
                    <a:pt x="202" y="56"/>
                  </a:lnTo>
                  <a:lnTo>
                    <a:pt x="217" y="50"/>
                  </a:lnTo>
                  <a:lnTo>
                    <a:pt x="232" y="45"/>
                  </a:lnTo>
                  <a:lnTo>
                    <a:pt x="249" y="40"/>
                  </a:lnTo>
                  <a:lnTo>
                    <a:pt x="264" y="35"/>
                  </a:lnTo>
                  <a:lnTo>
                    <a:pt x="281" y="31"/>
                  </a:lnTo>
                  <a:lnTo>
                    <a:pt x="297" y="28"/>
                  </a:lnTo>
                  <a:lnTo>
                    <a:pt x="314" y="25"/>
                  </a:lnTo>
                  <a:lnTo>
                    <a:pt x="331" y="22"/>
                  </a:lnTo>
                  <a:lnTo>
                    <a:pt x="348" y="20"/>
                  </a:lnTo>
                  <a:lnTo>
                    <a:pt x="365" y="18"/>
                  </a:lnTo>
                  <a:lnTo>
                    <a:pt x="381" y="16"/>
                  </a:lnTo>
                  <a:lnTo>
                    <a:pt x="398" y="14"/>
                  </a:lnTo>
                  <a:lnTo>
                    <a:pt x="415" y="12"/>
                  </a:lnTo>
                  <a:lnTo>
                    <a:pt x="432" y="10"/>
                  </a:lnTo>
                  <a:lnTo>
                    <a:pt x="449" y="6"/>
                  </a:lnTo>
                  <a:lnTo>
                    <a:pt x="465" y="4"/>
                  </a:lnTo>
                  <a:lnTo>
                    <a:pt x="482" y="1"/>
                  </a:lnTo>
                  <a:lnTo>
                    <a:pt x="482" y="1"/>
                  </a:lnTo>
                  <a:lnTo>
                    <a:pt x="482" y="0"/>
                  </a:lnTo>
                  <a:lnTo>
                    <a:pt x="482" y="0"/>
                  </a:lnTo>
                  <a:lnTo>
                    <a:pt x="482" y="0"/>
                  </a:lnTo>
                  <a:lnTo>
                    <a:pt x="464" y="3"/>
                  </a:lnTo>
                  <a:lnTo>
                    <a:pt x="447" y="5"/>
                  </a:lnTo>
                  <a:lnTo>
                    <a:pt x="429" y="8"/>
                  </a:lnTo>
                  <a:lnTo>
                    <a:pt x="411" y="11"/>
                  </a:lnTo>
                  <a:lnTo>
                    <a:pt x="393" y="13"/>
                  </a:lnTo>
                  <a:lnTo>
                    <a:pt x="375" y="15"/>
                  </a:lnTo>
                  <a:lnTo>
                    <a:pt x="357" y="18"/>
                  </a:lnTo>
                  <a:lnTo>
                    <a:pt x="340" y="20"/>
                  </a:lnTo>
                  <a:lnTo>
                    <a:pt x="322" y="23"/>
                  </a:lnTo>
                  <a:lnTo>
                    <a:pt x="305" y="26"/>
                  </a:lnTo>
                  <a:lnTo>
                    <a:pt x="287" y="30"/>
                  </a:lnTo>
                  <a:lnTo>
                    <a:pt x="269" y="33"/>
                  </a:lnTo>
                  <a:lnTo>
                    <a:pt x="253" y="39"/>
                  </a:lnTo>
                  <a:lnTo>
                    <a:pt x="235" y="44"/>
                  </a:lnTo>
                  <a:lnTo>
                    <a:pt x="218" y="49"/>
                  </a:lnTo>
                  <a:lnTo>
                    <a:pt x="201" y="55"/>
                  </a:lnTo>
                  <a:lnTo>
                    <a:pt x="188" y="60"/>
                  </a:lnTo>
                  <a:lnTo>
                    <a:pt x="173" y="67"/>
                  </a:lnTo>
                  <a:lnTo>
                    <a:pt x="160" y="73"/>
                  </a:lnTo>
                  <a:lnTo>
                    <a:pt x="146" y="80"/>
                  </a:lnTo>
                  <a:lnTo>
                    <a:pt x="132" y="87"/>
                  </a:lnTo>
                  <a:lnTo>
                    <a:pt x="118" y="94"/>
                  </a:lnTo>
                  <a:lnTo>
                    <a:pt x="105" y="103"/>
                  </a:lnTo>
                  <a:lnTo>
                    <a:pt x="92" y="110"/>
                  </a:lnTo>
                  <a:lnTo>
                    <a:pt x="79" y="119"/>
                  </a:lnTo>
                  <a:lnTo>
                    <a:pt x="66" y="129"/>
                  </a:lnTo>
                  <a:lnTo>
                    <a:pt x="54" y="138"/>
                  </a:lnTo>
                  <a:lnTo>
                    <a:pt x="42" y="147"/>
                  </a:lnTo>
                  <a:lnTo>
                    <a:pt x="31" y="158"/>
                  </a:lnTo>
                  <a:lnTo>
                    <a:pt x="20" y="168"/>
                  </a:lnTo>
                  <a:lnTo>
                    <a:pt x="9" y="179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62" name="Freeform 38"/>
            <p:cNvSpPr>
              <a:spLocks/>
            </p:cNvSpPr>
            <p:nvPr/>
          </p:nvSpPr>
          <p:spPr bwMode="auto">
            <a:xfrm>
              <a:off x="1835" y="2077"/>
              <a:ext cx="496" cy="140"/>
            </a:xfrm>
            <a:custGeom>
              <a:avLst/>
              <a:gdLst/>
              <a:ahLst/>
              <a:cxnLst>
                <a:cxn ang="0">
                  <a:pos x="14" y="132"/>
                </a:cxn>
                <a:cxn ang="0">
                  <a:pos x="44" y="117"/>
                </a:cxn>
                <a:cxn ang="0">
                  <a:pos x="74" y="102"/>
                </a:cxn>
                <a:cxn ang="0">
                  <a:pos x="104" y="88"/>
                </a:cxn>
                <a:cxn ang="0">
                  <a:pos x="134" y="75"/>
                </a:cxn>
                <a:cxn ang="0">
                  <a:pos x="165" y="64"/>
                </a:cxn>
                <a:cxn ang="0">
                  <a:pos x="198" y="54"/>
                </a:cxn>
                <a:cxn ang="0">
                  <a:pos x="230" y="45"/>
                </a:cxn>
                <a:cxn ang="0">
                  <a:pos x="262" y="39"/>
                </a:cxn>
                <a:cxn ang="0">
                  <a:pos x="293" y="34"/>
                </a:cxn>
                <a:cxn ang="0">
                  <a:pos x="324" y="29"/>
                </a:cxn>
                <a:cxn ang="0">
                  <a:pos x="355" y="25"/>
                </a:cxn>
                <a:cxn ang="0">
                  <a:pos x="386" y="20"/>
                </a:cxn>
                <a:cxn ang="0">
                  <a:pos x="417" y="16"/>
                </a:cxn>
                <a:cxn ang="0">
                  <a:pos x="448" y="11"/>
                </a:cxn>
                <a:cxn ang="0">
                  <a:pos x="479" y="5"/>
                </a:cxn>
                <a:cxn ang="0">
                  <a:pos x="496" y="2"/>
                </a:cxn>
                <a:cxn ang="0">
                  <a:pos x="496" y="0"/>
                </a:cxn>
                <a:cxn ang="0">
                  <a:pos x="479" y="3"/>
                </a:cxn>
                <a:cxn ang="0">
                  <a:pos x="446" y="9"/>
                </a:cxn>
                <a:cxn ang="0">
                  <a:pos x="412" y="14"/>
                </a:cxn>
                <a:cxn ang="0">
                  <a:pos x="379" y="18"/>
                </a:cxn>
                <a:cxn ang="0">
                  <a:pos x="345" y="23"/>
                </a:cxn>
                <a:cxn ang="0">
                  <a:pos x="312" y="28"/>
                </a:cxn>
                <a:cxn ang="0">
                  <a:pos x="278" y="33"/>
                </a:cxn>
                <a:cxn ang="0">
                  <a:pos x="245" y="39"/>
                </a:cxn>
                <a:cxn ang="0">
                  <a:pos x="213" y="45"/>
                </a:cxn>
                <a:cxn ang="0">
                  <a:pos x="184" y="54"/>
                </a:cxn>
                <a:cxn ang="0">
                  <a:pos x="154" y="64"/>
                </a:cxn>
                <a:cxn ang="0">
                  <a:pos x="125" y="76"/>
                </a:cxn>
                <a:cxn ang="0">
                  <a:pos x="96" y="89"/>
                </a:cxn>
                <a:cxn ang="0">
                  <a:pos x="68" y="102"/>
                </a:cxn>
                <a:cxn ang="0">
                  <a:pos x="40" y="117"/>
                </a:cxn>
                <a:cxn ang="0">
                  <a:pos x="13" y="131"/>
                </a:cxn>
                <a:cxn ang="0">
                  <a:pos x="0" y="140"/>
                </a:cxn>
                <a:cxn ang="0">
                  <a:pos x="0" y="140"/>
                </a:cxn>
                <a:cxn ang="0">
                  <a:pos x="0" y="140"/>
                </a:cxn>
              </a:cxnLst>
              <a:rect l="0" t="0" r="r" b="b"/>
              <a:pathLst>
                <a:path w="496" h="140">
                  <a:moveTo>
                    <a:pt x="0" y="140"/>
                  </a:moveTo>
                  <a:lnTo>
                    <a:pt x="14" y="132"/>
                  </a:lnTo>
                  <a:lnTo>
                    <a:pt x="30" y="124"/>
                  </a:lnTo>
                  <a:lnTo>
                    <a:pt x="44" y="117"/>
                  </a:lnTo>
                  <a:lnTo>
                    <a:pt x="59" y="109"/>
                  </a:lnTo>
                  <a:lnTo>
                    <a:pt x="74" y="102"/>
                  </a:lnTo>
                  <a:lnTo>
                    <a:pt x="89" y="95"/>
                  </a:lnTo>
                  <a:lnTo>
                    <a:pt x="104" y="88"/>
                  </a:lnTo>
                  <a:lnTo>
                    <a:pt x="120" y="82"/>
                  </a:lnTo>
                  <a:lnTo>
                    <a:pt x="134" y="75"/>
                  </a:lnTo>
                  <a:lnTo>
                    <a:pt x="150" y="69"/>
                  </a:lnTo>
                  <a:lnTo>
                    <a:pt x="165" y="64"/>
                  </a:lnTo>
                  <a:lnTo>
                    <a:pt x="182" y="59"/>
                  </a:lnTo>
                  <a:lnTo>
                    <a:pt x="198" y="54"/>
                  </a:lnTo>
                  <a:lnTo>
                    <a:pt x="213" y="49"/>
                  </a:lnTo>
                  <a:lnTo>
                    <a:pt x="230" y="45"/>
                  </a:lnTo>
                  <a:lnTo>
                    <a:pt x="246" y="42"/>
                  </a:lnTo>
                  <a:lnTo>
                    <a:pt x="262" y="39"/>
                  </a:lnTo>
                  <a:lnTo>
                    <a:pt x="277" y="36"/>
                  </a:lnTo>
                  <a:lnTo>
                    <a:pt x="293" y="34"/>
                  </a:lnTo>
                  <a:lnTo>
                    <a:pt x="308" y="32"/>
                  </a:lnTo>
                  <a:lnTo>
                    <a:pt x="324" y="29"/>
                  </a:lnTo>
                  <a:lnTo>
                    <a:pt x="340" y="27"/>
                  </a:lnTo>
                  <a:lnTo>
                    <a:pt x="355" y="25"/>
                  </a:lnTo>
                  <a:lnTo>
                    <a:pt x="371" y="22"/>
                  </a:lnTo>
                  <a:lnTo>
                    <a:pt x="386" y="20"/>
                  </a:lnTo>
                  <a:lnTo>
                    <a:pt x="402" y="18"/>
                  </a:lnTo>
                  <a:lnTo>
                    <a:pt x="417" y="16"/>
                  </a:lnTo>
                  <a:lnTo>
                    <a:pt x="433" y="13"/>
                  </a:lnTo>
                  <a:lnTo>
                    <a:pt x="448" y="11"/>
                  </a:lnTo>
                  <a:lnTo>
                    <a:pt x="464" y="8"/>
                  </a:lnTo>
                  <a:lnTo>
                    <a:pt x="479" y="5"/>
                  </a:lnTo>
                  <a:lnTo>
                    <a:pt x="495" y="2"/>
                  </a:lnTo>
                  <a:lnTo>
                    <a:pt x="496" y="2"/>
                  </a:lnTo>
                  <a:lnTo>
                    <a:pt x="496" y="1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479" y="3"/>
                  </a:lnTo>
                  <a:lnTo>
                    <a:pt x="463" y="6"/>
                  </a:lnTo>
                  <a:lnTo>
                    <a:pt x="446" y="9"/>
                  </a:lnTo>
                  <a:lnTo>
                    <a:pt x="429" y="11"/>
                  </a:lnTo>
                  <a:lnTo>
                    <a:pt x="412" y="14"/>
                  </a:lnTo>
                  <a:lnTo>
                    <a:pt x="395" y="16"/>
                  </a:lnTo>
                  <a:lnTo>
                    <a:pt x="379" y="18"/>
                  </a:lnTo>
                  <a:lnTo>
                    <a:pt x="362" y="20"/>
                  </a:lnTo>
                  <a:lnTo>
                    <a:pt x="345" y="23"/>
                  </a:lnTo>
                  <a:lnTo>
                    <a:pt x="328" y="26"/>
                  </a:lnTo>
                  <a:lnTo>
                    <a:pt x="312" y="28"/>
                  </a:lnTo>
                  <a:lnTo>
                    <a:pt x="295" y="31"/>
                  </a:lnTo>
                  <a:lnTo>
                    <a:pt x="278" y="33"/>
                  </a:lnTo>
                  <a:lnTo>
                    <a:pt x="262" y="36"/>
                  </a:lnTo>
                  <a:lnTo>
                    <a:pt x="245" y="39"/>
                  </a:lnTo>
                  <a:lnTo>
                    <a:pt x="229" y="42"/>
                  </a:lnTo>
                  <a:lnTo>
                    <a:pt x="213" y="45"/>
                  </a:lnTo>
                  <a:lnTo>
                    <a:pt x="199" y="49"/>
                  </a:lnTo>
                  <a:lnTo>
                    <a:pt x="184" y="54"/>
                  </a:lnTo>
                  <a:lnTo>
                    <a:pt x="169" y="59"/>
                  </a:lnTo>
                  <a:lnTo>
                    <a:pt x="154" y="64"/>
                  </a:lnTo>
                  <a:lnTo>
                    <a:pt x="140" y="70"/>
                  </a:lnTo>
                  <a:lnTo>
                    <a:pt x="125" y="76"/>
                  </a:lnTo>
                  <a:lnTo>
                    <a:pt x="111" y="83"/>
                  </a:lnTo>
                  <a:lnTo>
                    <a:pt x="96" y="89"/>
                  </a:lnTo>
                  <a:lnTo>
                    <a:pt x="83" y="96"/>
                  </a:lnTo>
                  <a:lnTo>
                    <a:pt x="68" y="102"/>
                  </a:lnTo>
                  <a:lnTo>
                    <a:pt x="55" y="109"/>
                  </a:lnTo>
                  <a:lnTo>
                    <a:pt x="40" y="117"/>
                  </a:lnTo>
                  <a:lnTo>
                    <a:pt x="27" y="124"/>
                  </a:lnTo>
                  <a:lnTo>
                    <a:pt x="13" y="131"/>
                  </a:lnTo>
                  <a:lnTo>
                    <a:pt x="0" y="13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63" name="Freeform 39"/>
            <p:cNvSpPr>
              <a:spLocks/>
            </p:cNvSpPr>
            <p:nvPr/>
          </p:nvSpPr>
          <p:spPr bwMode="auto">
            <a:xfrm>
              <a:off x="1294" y="1793"/>
              <a:ext cx="35" cy="16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23" y="19"/>
                </a:cxn>
                <a:cxn ang="0">
                  <a:pos x="27" y="39"/>
                </a:cxn>
                <a:cxn ang="0">
                  <a:pos x="29" y="61"/>
                </a:cxn>
                <a:cxn ang="0">
                  <a:pos x="29" y="82"/>
                </a:cxn>
                <a:cxn ang="0">
                  <a:pos x="26" y="102"/>
                </a:cxn>
                <a:cxn ang="0">
                  <a:pos x="20" y="123"/>
                </a:cxn>
                <a:cxn ang="0">
                  <a:pos x="12" y="142"/>
                </a:cxn>
                <a:cxn ang="0">
                  <a:pos x="1" y="158"/>
                </a:cxn>
                <a:cxn ang="0">
                  <a:pos x="0" y="160"/>
                </a:cxn>
                <a:cxn ang="0">
                  <a:pos x="0" y="163"/>
                </a:cxn>
                <a:cxn ang="0">
                  <a:pos x="2" y="165"/>
                </a:cxn>
                <a:cxn ang="0">
                  <a:pos x="4" y="163"/>
                </a:cxn>
                <a:cxn ang="0">
                  <a:pos x="17" y="146"/>
                </a:cxn>
                <a:cxn ang="0">
                  <a:pos x="27" y="127"/>
                </a:cxn>
                <a:cxn ang="0">
                  <a:pos x="32" y="106"/>
                </a:cxn>
                <a:cxn ang="0">
                  <a:pos x="35" y="85"/>
                </a:cxn>
                <a:cxn ang="0">
                  <a:pos x="34" y="63"/>
                </a:cxn>
                <a:cxn ang="0">
                  <a:pos x="31" y="41"/>
                </a:cxn>
                <a:cxn ang="0">
                  <a:pos x="25" y="19"/>
                </a:cxn>
                <a:cxn ang="0">
                  <a:pos x="17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35" h="165">
                  <a:moveTo>
                    <a:pt x="16" y="0"/>
                  </a:moveTo>
                  <a:lnTo>
                    <a:pt x="23" y="19"/>
                  </a:lnTo>
                  <a:lnTo>
                    <a:pt x="27" y="39"/>
                  </a:lnTo>
                  <a:lnTo>
                    <a:pt x="29" y="61"/>
                  </a:lnTo>
                  <a:lnTo>
                    <a:pt x="29" y="82"/>
                  </a:lnTo>
                  <a:lnTo>
                    <a:pt x="26" y="102"/>
                  </a:lnTo>
                  <a:lnTo>
                    <a:pt x="20" y="123"/>
                  </a:lnTo>
                  <a:lnTo>
                    <a:pt x="12" y="142"/>
                  </a:lnTo>
                  <a:lnTo>
                    <a:pt x="1" y="158"/>
                  </a:lnTo>
                  <a:lnTo>
                    <a:pt x="0" y="160"/>
                  </a:lnTo>
                  <a:lnTo>
                    <a:pt x="0" y="163"/>
                  </a:lnTo>
                  <a:lnTo>
                    <a:pt x="2" y="165"/>
                  </a:lnTo>
                  <a:lnTo>
                    <a:pt x="4" y="163"/>
                  </a:lnTo>
                  <a:lnTo>
                    <a:pt x="17" y="146"/>
                  </a:lnTo>
                  <a:lnTo>
                    <a:pt x="27" y="127"/>
                  </a:lnTo>
                  <a:lnTo>
                    <a:pt x="32" y="106"/>
                  </a:lnTo>
                  <a:lnTo>
                    <a:pt x="35" y="85"/>
                  </a:lnTo>
                  <a:lnTo>
                    <a:pt x="34" y="63"/>
                  </a:lnTo>
                  <a:lnTo>
                    <a:pt x="31" y="41"/>
                  </a:lnTo>
                  <a:lnTo>
                    <a:pt x="25" y="19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64" name="Freeform 40"/>
            <p:cNvSpPr>
              <a:spLocks/>
            </p:cNvSpPr>
            <p:nvPr/>
          </p:nvSpPr>
          <p:spPr bwMode="auto">
            <a:xfrm>
              <a:off x="455" y="1456"/>
              <a:ext cx="589" cy="1047"/>
            </a:xfrm>
            <a:custGeom>
              <a:avLst/>
              <a:gdLst/>
              <a:ahLst/>
              <a:cxnLst>
                <a:cxn ang="0">
                  <a:pos x="560" y="0"/>
                </a:cxn>
                <a:cxn ang="0">
                  <a:pos x="501" y="3"/>
                </a:cxn>
                <a:cxn ang="0">
                  <a:pos x="444" y="14"/>
                </a:cxn>
                <a:cxn ang="0">
                  <a:pos x="387" y="33"/>
                </a:cxn>
                <a:cxn ang="0">
                  <a:pos x="333" y="59"/>
                </a:cxn>
                <a:cxn ang="0">
                  <a:pos x="282" y="90"/>
                </a:cxn>
                <a:cxn ang="0">
                  <a:pos x="235" y="125"/>
                </a:cxn>
                <a:cxn ang="0">
                  <a:pos x="193" y="165"/>
                </a:cxn>
                <a:cxn ang="0">
                  <a:pos x="157" y="205"/>
                </a:cxn>
                <a:cxn ang="0">
                  <a:pos x="128" y="246"/>
                </a:cxn>
                <a:cxn ang="0">
                  <a:pos x="103" y="289"/>
                </a:cxn>
                <a:cxn ang="0">
                  <a:pos x="80" y="335"/>
                </a:cxn>
                <a:cxn ang="0">
                  <a:pos x="57" y="391"/>
                </a:cxn>
                <a:cxn ang="0">
                  <a:pos x="33" y="459"/>
                </a:cxn>
                <a:cxn ang="0">
                  <a:pos x="14" y="527"/>
                </a:cxn>
                <a:cxn ang="0">
                  <a:pos x="3" y="599"/>
                </a:cxn>
                <a:cxn ang="0">
                  <a:pos x="2" y="669"/>
                </a:cxn>
                <a:cxn ang="0">
                  <a:pos x="13" y="735"/>
                </a:cxn>
                <a:cxn ang="0">
                  <a:pos x="36" y="797"/>
                </a:cxn>
                <a:cxn ang="0">
                  <a:pos x="67" y="856"/>
                </a:cxn>
                <a:cxn ang="0">
                  <a:pos x="94" y="899"/>
                </a:cxn>
                <a:cxn ang="0">
                  <a:pos x="114" y="925"/>
                </a:cxn>
                <a:cxn ang="0">
                  <a:pos x="137" y="949"/>
                </a:cxn>
                <a:cxn ang="0">
                  <a:pos x="161" y="970"/>
                </a:cxn>
                <a:cxn ang="0">
                  <a:pos x="186" y="989"/>
                </a:cxn>
                <a:cxn ang="0">
                  <a:pos x="213" y="1006"/>
                </a:cxn>
                <a:cxn ang="0">
                  <a:pos x="241" y="1023"/>
                </a:cxn>
                <a:cxn ang="0">
                  <a:pos x="270" y="1038"/>
                </a:cxn>
                <a:cxn ang="0">
                  <a:pos x="289" y="1047"/>
                </a:cxn>
                <a:cxn ang="0">
                  <a:pos x="292" y="1040"/>
                </a:cxn>
                <a:cxn ang="0">
                  <a:pos x="277" y="1029"/>
                </a:cxn>
                <a:cxn ang="0">
                  <a:pos x="252" y="1011"/>
                </a:cxn>
                <a:cxn ang="0">
                  <a:pos x="227" y="994"/>
                </a:cxn>
                <a:cxn ang="0">
                  <a:pos x="205" y="975"/>
                </a:cxn>
                <a:cxn ang="0">
                  <a:pos x="183" y="955"/>
                </a:cxn>
                <a:cxn ang="0">
                  <a:pos x="163" y="934"/>
                </a:cxn>
                <a:cxn ang="0">
                  <a:pos x="146" y="911"/>
                </a:cxn>
                <a:cxn ang="0">
                  <a:pos x="130" y="885"/>
                </a:cxn>
                <a:cxn ang="0">
                  <a:pos x="108" y="837"/>
                </a:cxn>
                <a:cxn ang="0">
                  <a:pos x="86" y="773"/>
                </a:cxn>
                <a:cxn ang="0">
                  <a:pos x="73" y="709"/>
                </a:cxn>
                <a:cxn ang="0">
                  <a:pos x="69" y="641"/>
                </a:cxn>
                <a:cxn ang="0">
                  <a:pos x="73" y="574"/>
                </a:cxn>
                <a:cxn ang="0">
                  <a:pos x="83" y="513"/>
                </a:cxn>
                <a:cxn ang="0">
                  <a:pos x="98" y="453"/>
                </a:cxn>
                <a:cxn ang="0">
                  <a:pos x="115" y="394"/>
                </a:cxn>
                <a:cxn ang="0">
                  <a:pos x="131" y="340"/>
                </a:cxn>
                <a:cxn ang="0">
                  <a:pos x="150" y="292"/>
                </a:cxn>
                <a:cxn ang="0">
                  <a:pos x="172" y="247"/>
                </a:cxn>
                <a:cxn ang="0">
                  <a:pos x="199" y="203"/>
                </a:cxn>
                <a:cxn ang="0">
                  <a:pos x="231" y="162"/>
                </a:cxn>
                <a:cxn ang="0">
                  <a:pos x="267" y="123"/>
                </a:cxn>
                <a:cxn ang="0">
                  <a:pos x="308" y="89"/>
                </a:cxn>
                <a:cxn ang="0">
                  <a:pos x="355" y="59"/>
                </a:cxn>
                <a:cxn ang="0">
                  <a:pos x="404" y="35"/>
                </a:cxn>
                <a:cxn ang="0">
                  <a:pos x="455" y="17"/>
                </a:cxn>
                <a:cxn ang="0">
                  <a:pos x="508" y="5"/>
                </a:cxn>
                <a:cxn ang="0">
                  <a:pos x="561" y="2"/>
                </a:cxn>
                <a:cxn ang="0">
                  <a:pos x="589" y="3"/>
                </a:cxn>
                <a:cxn ang="0">
                  <a:pos x="589" y="2"/>
                </a:cxn>
                <a:cxn ang="0">
                  <a:pos x="589" y="2"/>
                </a:cxn>
              </a:cxnLst>
              <a:rect l="0" t="0" r="r" b="b"/>
              <a:pathLst>
                <a:path w="589" h="1047">
                  <a:moveTo>
                    <a:pt x="589" y="2"/>
                  </a:moveTo>
                  <a:lnTo>
                    <a:pt x="560" y="0"/>
                  </a:lnTo>
                  <a:lnTo>
                    <a:pt x="531" y="0"/>
                  </a:lnTo>
                  <a:lnTo>
                    <a:pt x="501" y="3"/>
                  </a:lnTo>
                  <a:lnTo>
                    <a:pt x="472" y="7"/>
                  </a:lnTo>
                  <a:lnTo>
                    <a:pt x="444" y="14"/>
                  </a:lnTo>
                  <a:lnTo>
                    <a:pt x="415" y="23"/>
                  </a:lnTo>
                  <a:lnTo>
                    <a:pt x="387" y="33"/>
                  </a:lnTo>
                  <a:lnTo>
                    <a:pt x="360" y="46"/>
                  </a:lnTo>
                  <a:lnTo>
                    <a:pt x="333" y="59"/>
                  </a:lnTo>
                  <a:lnTo>
                    <a:pt x="307" y="74"/>
                  </a:lnTo>
                  <a:lnTo>
                    <a:pt x="282" y="90"/>
                  </a:lnTo>
                  <a:lnTo>
                    <a:pt x="258" y="107"/>
                  </a:lnTo>
                  <a:lnTo>
                    <a:pt x="235" y="125"/>
                  </a:lnTo>
                  <a:lnTo>
                    <a:pt x="213" y="145"/>
                  </a:lnTo>
                  <a:lnTo>
                    <a:pt x="193" y="165"/>
                  </a:lnTo>
                  <a:lnTo>
                    <a:pt x="174" y="185"/>
                  </a:lnTo>
                  <a:lnTo>
                    <a:pt x="157" y="205"/>
                  </a:lnTo>
                  <a:lnTo>
                    <a:pt x="142" y="225"/>
                  </a:lnTo>
                  <a:lnTo>
                    <a:pt x="128" y="246"/>
                  </a:lnTo>
                  <a:lnTo>
                    <a:pt x="114" y="267"/>
                  </a:lnTo>
                  <a:lnTo>
                    <a:pt x="103" y="289"/>
                  </a:lnTo>
                  <a:lnTo>
                    <a:pt x="92" y="312"/>
                  </a:lnTo>
                  <a:lnTo>
                    <a:pt x="80" y="335"/>
                  </a:lnTo>
                  <a:lnTo>
                    <a:pt x="71" y="357"/>
                  </a:lnTo>
                  <a:lnTo>
                    <a:pt x="57" y="391"/>
                  </a:lnTo>
                  <a:lnTo>
                    <a:pt x="45" y="425"/>
                  </a:lnTo>
                  <a:lnTo>
                    <a:pt x="33" y="459"/>
                  </a:lnTo>
                  <a:lnTo>
                    <a:pt x="23" y="493"/>
                  </a:lnTo>
                  <a:lnTo>
                    <a:pt x="14" y="527"/>
                  </a:lnTo>
                  <a:lnTo>
                    <a:pt x="8" y="563"/>
                  </a:lnTo>
                  <a:lnTo>
                    <a:pt x="3" y="599"/>
                  </a:lnTo>
                  <a:lnTo>
                    <a:pt x="0" y="635"/>
                  </a:lnTo>
                  <a:lnTo>
                    <a:pt x="2" y="669"/>
                  </a:lnTo>
                  <a:lnTo>
                    <a:pt x="6" y="703"/>
                  </a:lnTo>
                  <a:lnTo>
                    <a:pt x="13" y="735"/>
                  </a:lnTo>
                  <a:lnTo>
                    <a:pt x="23" y="766"/>
                  </a:lnTo>
                  <a:lnTo>
                    <a:pt x="36" y="797"/>
                  </a:lnTo>
                  <a:lnTo>
                    <a:pt x="50" y="827"/>
                  </a:lnTo>
                  <a:lnTo>
                    <a:pt x="67" y="856"/>
                  </a:lnTo>
                  <a:lnTo>
                    <a:pt x="84" y="885"/>
                  </a:lnTo>
                  <a:lnTo>
                    <a:pt x="94" y="899"/>
                  </a:lnTo>
                  <a:lnTo>
                    <a:pt x="104" y="913"/>
                  </a:lnTo>
                  <a:lnTo>
                    <a:pt x="114" y="925"/>
                  </a:lnTo>
                  <a:lnTo>
                    <a:pt x="126" y="938"/>
                  </a:lnTo>
                  <a:lnTo>
                    <a:pt x="137" y="949"/>
                  </a:lnTo>
                  <a:lnTo>
                    <a:pt x="149" y="959"/>
                  </a:lnTo>
                  <a:lnTo>
                    <a:pt x="161" y="970"/>
                  </a:lnTo>
                  <a:lnTo>
                    <a:pt x="174" y="979"/>
                  </a:lnTo>
                  <a:lnTo>
                    <a:pt x="186" y="989"/>
                  </a:lnTo>
                  <a:lnTo>
                    <a:pt x="199" y="998"/>
                  </a:lnTo>
                  <a:lnTo>
                    <a:pt x="213" y="1006"/>
                  </a:lnTo>
                  <a:lnTo>
                    <a:pt x="227" y="1014"/>
                  </a:lnTo>
                  <a:lnTo>
                    <a:pt x="241" y="1023"/>
                  </a:lnTo>
                  <a:lnTo>
                    <a:pt x="255" y="1031"/>
                  </a:lnTo>
                  <a:lnTo>
                    <a:pt x="270" y="1038"/>
                  </a:lnTo>
                  <a:lnTo>
                    <a:pt x="285" y="1047"/>
                  </a:lnTo>
                  <a:lnTo>
                    <a:pt x="289" y="1047"/>
                  </a:lnTo>
                  <a:lnTo>
                    <a:pt x="291" y="1043"/>
                  </a:lnTo>
                  <a:lnTo>
                    <a:pt x="292" y="1040"/>
                  </a:lnTo>
                  <a:lnTo>
                    <a:pt x="291" y="1037"/>
                  </a:lnTo>
                  <a:lnTo>
                    <a:pt x="277" y="1029"/>
                  </a:lnTo>
                  <a:lnTo>
                    <a:pt x="265" y="1020"/>
                  </a:lnTo>
                  <a:lnTo>
                    <a:pt x="252" y="1011"/>
                  </a:lnTo>
                  <a:lnTo>
                    <a:pt x="240" y="1003"/>
                  </a:lnTo>
                  <a:lnTo>
                    <a:pt x="227" y="994"/>
                  </a:lnTo>
                  <a:lnTo>
                    <a:pt x="216" y="984"/>
                  </a:lnTo>
                  <a:lnTo>
                    <a:pt x="205" y="975"/>
                  </a:lnTo>
                  <a:lnTo>
                    <a:pt x="194" y="966"/>
                  </a:lnTo>
                  <a:lnTo>
                    <a:pt x="183" y="955"/>
                  </a:lnTo>
                  <a:lnTo>
                    <a:pt x="174" y="945"/>
                  </a:lnTo>
                  <a:lnTo>
                    <a:pt x="163" y="934"/>
                  </a:lnTo>
                  <a:lnTo>
                    <a:pt x="155" y="922"/>
                  </a:lnTo>
                  <a:lnTo>
                    <a:pt x="146" y="911"/>
                  </a:lnTo>
                  <a:lnTo>
                    <a:pt x="137" y="897"/>
                  </a:lnTo>
                  <a:lnTo>
                    <a:pt x="130" y="885"/>
                  </a:lnTo>
                  <a:lnTo>
                    <a:pt x="123" y="870"/>
                  </a:lnTo>
                  <a:lnTo>
                    <a:pt x="108" y="837"/>
                  </a:lnTo>
                  <a:lnTo>
                    <a:pt x="96" y="805"/>
                  </a:lnTo>
                  <a:lnTo>
                    <a:pt x="86" y="773"/>
                  </a:lnTo>
                  <a:lnTo>
                    <a:pt x="78" y="741"/>
                  </a:lnTo>
                  <a:lnTo>
                    <a:pt x="73" y="709"/>
                  </a:lnTo>
                  <a:lnTo>
                    <a:pt x="70" y="676"/>
                  </a:lnTo>
                  <a:lnTo>
                    <a:pt x="69" y="641"/>
                  </a:lnTo>
                  <a:lnTo>
                    <a:pt x="70" y="605"/>
                  </a:lnTo>
                  <a:lnTo>
                    <a:pt x="73" y="574"/>
                  </a:lnTo>
                  <a:lnTo>
                    <a:pt x="78" y="543"/>
                  </a:lnTo>
                  <a:lnTo>
                    <a:pt x="83" y="513"/>
                  </a:lnTo>
                  <a:lnTo>
                    <a:pt x="91" y="483"/>
                  </a:lnTo>
                  <a:lnTo>
                    <a:pt x="98" y="453"/>
                  </a:lnTo>
                  <a:lnTo>
                    <a:pt x="106" y="423"/>
                  </a:lnTo>
                  <a:lnTo>
                    <a:pt x="115" y="394"/>
                  </a:lnTo>
                  <a:lnTo>
                    <a:pt x="124" y="364"/>
                  </a:lnTo>
                  <a:lnTo>
                    <a:pt x="131" y="340"/>
                  </a:lnTo>
                  <a:lnTo>
                    <a:pt x="140" y="316"/>
                  </a:lnTo>
                  <a:lnTo>
                    <a:pt x="150" y="292"/>
                  </a:lnTo>
                  <a:lnTo>
                    <a:pt x="161" y="269"/>
                  </a:lnTo>
                  <a:lnTo>
                    <a:pt x="172" y="247"/>
                  </a:lnTo>
                  <a:lnTo>
                    <a:pt x="185" y="225"/>
                  </a:lnTo>
                  <a:lnTo>
                    <a:pt x="199" y="203"/>
                  </a:lnTo>
                  <a:lnTo>
                    <a:pt x="214" y="182"/>
                  </a:lnTo>
                  <a:lnTo>
                    <a:pt x="231" y="162"/>
                  </a:lnTo>
                  <a:lnTo>
                    <a:pt x="248" y="142"/>
                  </a:lnTo>
                  <a:lnTo>
                    <a:pt x="267" y="123"/>
                  </a:lnTo>
                  <a:lnTo>
                    <a:pt x="287" y="106"/>
                  </a:lnTo>
                  <a:lnTo>
                    <a:pt x="308" y="89"/>
                  </a:lnTo>
                  <a:lnTo>
                    <a:pt x="331" y="74"/>
                  </a:lnTo>
                  <a:lnTo>
                    <a:pt x="355" y="59"/>
                  </a:lnTo>
                  <a:lnTo>
                    <a:pt x="379" y="47"/>
                  </a:lnTo>
                  <a:lnTo>
                    <a:pt x="404" y="35"/>
                  </a:lnTo>
                  <a:lnTo>
                    <a:pt x="429" y="25"/>
                  </a:lnTo>
                  <a:lnTo>
                    <a:pt x="455" y="17"/>
                  </a:lnTo>
                  <a:lnTo>
                    <a:pt x="481" y="10"/>
                  </a:lnTo>
                  <a:lnTo>
                    <a:pt x="508" y="5"/>
                  </a:lnTo>
                  <a:lnTo>
                    <a:pt x="535" y="3"/>
                  </a:lnTo>
                  <a:lnTo>
                    <a:pt x="561" y="2"/>
                  </a:lnTo>
                  <a:lnTo>
                    <a:pt x="588" y="3"/>
                  </a:lnTo>
                  <a:lnTo>
                    <a:pt x="589" y="3"/>
                  </a:lnTo>
                  <a:lnTo>
                    <a:pt x="589" y="2"/>
                  </a:lnTo>
                  <a:lnTo>
                    <a:pt x="589" y="2"/>
                  </a:lnTo>
                  <a:lnTo>
                    <a:pt x="589" y="2"/>
                  </a:lnTo>
                  <a:lnTo>
                    <a:pt x="589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65" name="Freeform 41"/>
            <p:cNvSpPr>
              <a:spLocks/>
            </p:cNvSpPr>
            <p:nvPr/>
          </p:nvSpPr>
          <p:spPr bwMode="auto">
            <a:xfrm>
              <a:off x="1719" y="2245"/>
              <a:ext cx="59" cy="35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50" y="6"/>
                </a:cxn>
                <a:cxn ang="0">
                  <a:pos x="44" y="11"/>
                </a:cxn>
                <a:cxn ang="0">
                  <a:pos x="38" y="15"/>
                </a:cxn>
                <a:cxn ang="0">
                  <a:pos x="32" y="19"/>
                </a:cxn>
                <a:cxn ang="0">
                  <a:pos x="24" y="22"/>
                </a:cxn>
                <a:cxn ang="0">
                  <a:pos x="17" y="25"/>
                </a:cxn>
                <a:cxn ang="0">
                  <a:pos x="10" y="29"/>
                </a:cxn>
                <a:cxn ang="0">
                  <a:pos x="2" y="32"/>
                </a:cxn>
                <a:cxn ang="0">
                  <a:pos x="1" y="33"/>
                </a:cxn>
                <a:cxn ang="0">
                  <a:pos x="0" y="34"/>
                </a:cxn>
                <a:cxn ang="0">
                  <a:pos x="0" y="35"/>
                </a:cxn>
                <a:cxn ang="0">
                  <a:pos x="1" y="35"/>
                </a:cxn>
                <a:cxn ang="0">
                  <a:pos x="9" y="33"/>
                </a:cxn>
                <a:cxn ang="0">
                  <a:pos x="17" y="30"/>
                </a:cxn>
                <a:cxn ang="0">
                  <a:pos x="25" y="26"/>
                </a:cxn>
                <a:cxn ang="0">
                  <a:pos x="33" y="22"/>
                </a:cxn>
                <a:cxn ang="0">
                  <a:pos x="40" y="18"/>
                </a:cxn>
                <a:cxn ang="0">
                  <a:pos x="46" y="13"/>
                </a:cxn>
                <a:cxn ang="0">
                  <a:pos x="52" y="7"/>
                </a:cxn>
                <a:cxn ang="0">
                  <a:pos x="59" y="0"/>
                </a:cxn>
                <a:cxn ang="0">
                  <a:pos x="59" y="0"/>
                </a:cxn>
                <a:cxn ang="0">
                  <a:pos x="59" y="0"/>
                </a:cxn>
                <a:cxn ang="0">
                  <a:pos x="59" y="0"/>
                </a:cxn>
                <a:cxn ang="0">
                  <a:pos x="58" y="0"/>
                </a:cxn>
                <a:cxn ang="0">
                  <a:pos x="58" y="0"/>
                </a:cxn>
              </a:cxnLst>
              <a:rect l="0" t="0" r="r" b="b"/>
              <a:pathLst>
                <a:path w="59" h="35">
                  <a:moveTo>
                    <a:pt x="58" y="0"/>
                  </a:moveTo>
                  <a:lnTo>
                    <a:pt x="50" y="6"/>
                  </a:lnTo>
                  <a:lnTo>
                    <a:pt x="44" y="11"/>
                  </a:lnTo>
                  <a:lnTo>
                    <a:pt x="38" y="15"/>
                  </a:lnTo>
                  <a:lnTo>
                    <a:pt x="32" y="19"/>
                  </a:lnTo>
                  <a:lnTo>
                    <a:pt x="24" y="22"/>
                  </a:lnTo>
                  <a:lnTo>
                    <a:pt x="17" y="25"/>
                  </a:lnTo>
                  <a:lnTo>
                    <a:pt x="10" y="29"/>
                  </a:lnTo>
                  <a:lnTo>
                    <a:pt x="2" y="32"/>
                  </a:lnTo>
                  <a:lnTo>
                    <a:pt x="1" y="33"/>
                  </a:lnTo>
                  <a:lnTo>
                    <a:pt x="0" y="34"/>
                  </a:lnTo>
                  <a:lnTo>
                    <a:pt x="0" y="35"/>
                  </a:lnTo>
                  <a:lnTo>
                    <a:pt x="1" y="35"/>
                  </a:lnTo>
                  <a:lnTo>
                    <a:pt x="9" y="33"/>
                  </a:lnTo>
                  <a:lnTo>
                    <a:pt x="17" y="30"/>
                  </a:lnTo>
                  <a:lnTo>
                    <a:pt x="25" y="26"/>
                  </a:lnTo>
                  <a:lnTo>
                    <a:pt x="33" y="22"/>
                  </a:lnTo>
                  <a:lnTo>
                    <a:pt x="40" y="18"/>
                  </a:lnTo>
                  <a:lnTo>
                    <a:pt x="46" y="13"/>
                  </a:lnTo>
                  <a:lnTo>
                    <a:pt x="52" y="7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66" name="Freeform 42"/>
            <p:cNvSpPr>
              <a:spLocks/>
            </p:cNvSpPr>
            <p:nvPr/>
          </p:nvSpPr>
          <p:spPr bwMode="auto">
            <a:xfrm>
              <a:off x="1651" y="2336"/>
              <a:ext cx="32" cy="17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8" y="19"/>
                </a:cxn>
                <a:cxn ang="0">
                  <a:pos x="28" y="39"/>
                </a:cxn>
                <a:cxn ang="0">
                  <a:pos x="29" y="60"/>
                </a:cxn>
                <a:cxn ang="0">
                  <a:pos x="29" y="79"/>
                </a:cxn>
                <a:cxn ang="0">
                  <a:pos x="26" y="104"/>
                </a:cxn>
                <a:cxn ang="0">
                  <a:pos x="20" y="129"/>
                </a:cxn>
                <a:cxn ang="0">
                  <a:pos x="11" y="153"/>
                </a:cxn>
                <a:cxn ang="0">
                  <a:pos x="0" y="176"/>
                </a:cxn>
                <a:cxn ang="0">
                  <a:pos x="0" y="178"/>
                </a:cxn>
                <a:cxn ang="0">
                  <a:pos x="1" y="178"/>
                </a:cxn>
                <a:cxn ang="0">
                  <a:pos x="2" y="177"/>
                </a:cxn>
                <a:cxn ang="0">
                  <a:pos x="3" y="176"/>
                </a:cxn>
                <a:cxn ang="0">
                  <a:pos x="13" y="158"/>
                </a:cxn>
                <a:cxn ang="0">
                  <a:pos x="20" y="140"/>
                </a:cxn>
                <a:cxn ang="0">
                  <a:pos x="26" y="121"/>
                </a:cxn>
                <a:cxn ang="0">
                  <a:pos x="30" y="101"/>
                </a:cxn>
                <a:cxn ang="0">
                  <a:pos x="32" y="76"/>
                </a:cxn>
                <a:cxn ang="0">
                  <a:pos x="31" y="50"/>
                </a:cxn>
                <a:cxn ang="0">
                  <a:pos x="30" y="26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2" h="178">
                  <a:moveTo>
                    <a:pt x="30" y="0"/>
                  </a:moveTo>
                  <a:lnTo>
                    <a:pt x="28" y="19"/>
                  </a:lnTo>
                  <a:lnTo>
                    <a:pt x="28" y="39"/>
                  </a:lnTo>
                  <a:lnTo>
                    <a:pt x="29" y="60"/>
                  </a:lnTo>
                  <a:lnTo>
                    <a:pt x="29" y="79"/>
                  </a:lnTo>
                  <a:lnTo>
                    <a:pt x="26" y="104"/>
                  </a:lnTo>
                  <a:lnTo>
                    <a:pt x="20" y="129"/>
                  </a:lnTo>
                  <a:lnTo>
                    <a:pt x="11" y="153"/>
                  </a:lnTo>
                  <a:lnTo>
                    <a:pt x="0" y="176"/>
                  </a:lnTo>
                  <a:lnTo>
                    <a:pt x="0" y="178"/>
                  </a:lnTo>
                  <a:lnTo>
                    <a:pt x="1" y="178"/>
                  </a:lnTo>
                  <a:lnTo>
                    <a:pt x="2" y="177"/>
                  </a:lnTo>
                  <a:lnTo>
                    <a:pt x="3" y="176"/>
                  </a:lnTo>
                  <a:lnTo>
                    <a:pt x="13" y="158"/>
                  </a:lnTo>
                  <a:lnTo>
                    <a:pt x="20" y="140"/>
                  </a:lnTo>
                  <a:lnTo>
                    <a:pt x="26" y="121"/>
                  </a:lnTo>
                  <a:lnTo>
                    <a:pt x="30" y="101"/>
                  </a:lnTo>
                  <a:lnTo>
                    <a:pt x="32" y="76"/>
                  </a:lnTo>
                  <a:lnTo>
                    <a:pt x="31" y="50"/>
                  </a:lnTo>
                  <a:lnTo>
                    <a:pt x="30" y="26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1482" y="2383"/>
              <a:ext cx="179" cy="226"/>
            </a:xfrm>
            <a:custGeom>
              <a:avLst/>
              <a:gdLst/>
              <a:ahLst/>
              <a:cxnLst>
                <a:cxn ang="0">
                  <a:pos x="170" y="0"/>
                </a:cxn>
                <a:cxn ang="0">
                  <a:pos x="172" y="21"/>
                </a:cxn>
                <a:cxn ang="0">
                  <a:pos x="173" y="40"/>
                </a:cxn>
                <a:cxn ang="0">
                  <a:pos x="171" y="59"/>
                </a:cxn>
                <a:cxn ang="0">
                  <a:pos x="168" y="77"/>
                </a:cxn>
                <a:cxn ang="0">
                  <a:pos x="163" y="96"/>
                </a:cxn>
                <a:cxn ang="0">
                  <a:pos x="156" y="113"/>
                </a:cxn>
                <a:cxn ang="0">
                  <a:pos x="147" y="130"/>
                </a:cxn>
                <a:cxn ang="0">
                  <a:pos x="136" y="148"/>
                </a:cxn>
                <a:cxn ang="0">
                  <a:pos x="125" y="161"/>
                </a:cxn>
                <a:cxn ang="0">
                  <a:pos x="110" y="173"/>
                </a:cxn>
                <a:cxn ang="0">
                  <a:pos x="96" y="183"/>
                </a:cxn>
                <a:cxn ang="0">
                  <a:pos x="79" y="191"/>
                </a:cxn>
                <a:cxn ang="0">
                  <a:pos x="63" y="198"/>
                </a:cxn>
                <a:cxn ang="0">
                  <a:pos x="45" y="203"/>
                </a:cxn>
                <a:cxn ang="0">
                  <a:pos x="27" y="209"/>
                </a:cxn>
                <a:cxn ang="0">
                  <a:pos x="11" y="213"/>
                </a:cxn>
                <a:cxn ang="0">
                  <a:pos x="7" y="216"/>
                </a:cxn>
                <a:cxn ang="0">
                  <a:pos x="2" y="220"/>
                </a:cxn>
                <a:cxn ang="0">
                  <a:pos x="0" y="224"/>
                </a:cxn>
                <a:cxn ang="0">
                  <a:pos x="6" y="226"/>
                </a:cxn>
                <a:cxn ang="0">
                  <a:pos x="24" y="226"/>
                </a:cxn>
                <a:cxn ang="0">
                  <a:pos x="43" y="225"/>
                </a:cxn>
                <a:cxn ang="0">
                  <a:pos x="61" y="221"/>
                </a:cxn>
                <a:cxn ang="0">
                  <a:pos x="79" y="215"/>
                </a:cxn>
                <a:cxn ang="0">
                  <a:pos x="97" y="208"/>
                </a:cxn>
                <a:cxn ang="0">
                  <a:pos x="112" y="197"/>
                </a:cxn>
                <a:cxn ang="0">
                  <a:pos x="127" y="186"/>
                </a:cxn>
                <a:cxn ang="0">
                  <a:pos x="140" y="172"/>
                </a:cxn>
                <a:cxn ang="0">
                  <a:pos x="154" y="154"/>
                </a:cxn>
                <a:cxn ang="0">
                  <a:pos x="165" y="133"/>
                </a:cxn>
                <a:cxn ang="0">
                  <a:pos x="172" y="112"/>
                </a:cxn>
                <a:cxn ang="0">
                  <a:pos x="176" y="91"/>
                </a:cxn>
                <a:cxn ang="0">
                  <a:pos x="179" y="69"/>
                </a:cxn>
                <a:cxn ang="0">
                  <a:pos x="179" y="46"/>
                </a:cxn>
                <a:cxn ang="0">
                  <a:pos x="175" y="23"/>
                </a:cxn>
                <a:cxn ang="0">
                  <a:pos x="171" y="0"/>
                </a:cxn>
                <a:cxn ang="0">
                  <a:pos x="171" y="0"/>
                </a:cxn>
                <a:cxn ang="0">
                  <a:pos x="171" y="0"/>
                </a:cxn>
                <a:cxn ang="0">
                  <a:pos x="170" y="0"/>
                </a:cxn>
                <a:cxn ang="0">
                  <a:pos x="170" y="0"/>
                </a:cxn>
                <a:cxn ang="0">
                  <a:pos x="170" y="0"/>
                </a:cxn>
              </a:cxnLst>
              <a:rect l="0" t="0" r="r" b="b"/>
              <a:pathLst>
                <a:path w="179" h="226">
                  <a:moveTo>
                    <a:pt x="170" y="0"/>
                  </a:moveTo>
                  <a:lnTo>
                    <a:pt x="172" y="21"/>
                  </a:lnTo>
                  <a:lnTo>
                    <a:pt x="173" y="40"/>
                  </a:lnTo>
                  <a:lnTo>
                    <a:pt x="171" y="59"/>
                  </a:lnTo>
                  <a:lnTo>
                    <a:pt x="168" y="77"/>
                  </a:lnTo>
                  <a:lnTo>
                    <a:pt x="163" y="96"/>
                  </a:lnTo>
                  <a:lnTo>
                    <a:pt x="156" y="113"/>
                  </a:lnTo>
                  <a:lnTo>
                    <a:pt x="147" y="130"/>
                  </a:lnTo>
                  <a:lnTo>
                    <a:pt x="136" y="148"/>
                  </a:lnTo>
                  <a:lnTo>
                    <a:pt x="125" y="161"/>
                  </a:lnTo>
                  <a:lnTo>
                    <a:pt x="110" y="173"/>
                  </a:lnTo>
                  <a:lnTo>
                    <a:pt x="96" y="183"/>
                  </a:lnTo>
                  <a:lnTo>
                    <a:pt x="79" y="191"/>
                  </a:lnTo>
                  <a:lnTo>
                    <a:pt x="63" y="198"/>
                  </a:lnTo>
                  <a:lnTo>
                    <a:pt x="45" y="203"/>
                  </a:lnTo>
                  <a:lnTo>
                    <a:pt x="27" y="209"/>
                  </a:lnTo>
                  <a:lnTo>
                    <a:pt x="11" y="213"/>
                  </a:lnTo>
                  <a:lnTo>
                    <a:pt x="7" y="216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6" y="226"/>
                  </a:lnTo>
                  <a:lnTo>
                    <a:pt x="24" y="226"/>
                  </a:lnTo>
                  <a:lnTo>
                    <a:pt x="43" y="225"/>
                  </a:lnTo>
                  <a:lnTo>
                    <a:pt x="61" y="221"/>
                  </a:lnTo>
                  <a:lnTo>
                    <a:pt x="79" y="215"/>
                  </a:lnTo>
                  <a:lnTo>
                    <a:pt x="97" y="208"/>
                  </a:lnTo>
                  <a:lnTo>
                    <a:pt x="112" y="197"/>
                  </a:lnTo>
                  <a:lnTo>
                    <a:pt x="127" y="186"/>
                  </a:lnTo>
                  <a:lnTo>
                    <a:pt x="140" y="172"/>
                  </a:lnTo>
                  <a:lnTo>
                    <a:pt x="154" y="154"/>
                  </a:lnTo>
                  <a:lnTo>
                    <a:pt x="165" y="133"/>
                  </a:lnTo>
                  <a:lnTo>
                    <a:pt x="172" y="112"/>
                  </a:lnTo>
                  <a:lnTo>
                    <a:pt x="176" y="91"/>
                  </a:lnTo>
                  <a:lnTo>
                    <a:pt x="179" y="69"/>
                  </a:lnTo>
                  <a:lnTo>
                    <a:pt x="179" y="46"/>
                  </a:lnTo>
                  <a:lnTo>
                    <a:pt x="175" y="23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1300" y="2526"/>
              <a:ext cx="291" cy="97"/>
            </a:xfrm>
            <a:custGeom>
              <a:avLst/>
              <a:gdLst/>
              <a:ahLst/>
              <a:cxnLst>
                <a:cxn ang="0">
                  <a:pos x="291" y="0"/>
                </a:cxn>
                <a:cxn ang="0">
                  <a:pos x="287" y="8"/>
                </a:cxn>
                <a:cxn ang="0">
                  <a:pos x="282" y="14"/>
                </a:cxn>
                <a:cxn ang="0">
                  <a:pos x="278" y="21"/>
                </a:cxn>
                <a:cxn ang="0">
                  <a:pos x="272" y="27"/>
                </a:cxn>
                <a:cxn ang="0">
                  <a:pos x="268" y="34"/>
                </a:cxn>
                <a:cxn ang="0">
                  <a:pos x="263" y="40"/>
                </a:cxn>
                <a:cxn ang="0">
                  <a:pos x="257" y="45"/>
                </a:cxn>
                <a:cxn ang="0">
                  <a:pos x="251" y="50"/>
                </a:cxn>
                <a:cxn ang="0">
                  <a:pos x="240" y="56"/>
                </a:cxn>
                <a:cxn ang="0">
                  <a:pos x="229" y="63"/>
                </a:cxn>
                <a:cxn ang="0">
                  <a:pos x="217" y="67"/>
                </a:cxn>
                <a:cxn ang="0">
                  <a:pos x="204" y="70"/>
                </a:cxn>
                <a:cxn ang="0">
                  <a:pos x="191" y="72"/>
                </a:cxn>
                <a:cxn ang="0">
                  <a:pos x="178" y="74"/>
                </a:cxn>
                <a:cxn ang="0">
                  <a:pos x="166" y="76"/>
                </a:cxn>
                <a:cxn ang="0">
                  <a:pos x="153" y="77"/>
                </a:cxn>
                <a:cxn ang="0">
                  <a:pos x="136" y="78"/>
                </a:cxn>
                <a:cxn ang="0">
                  <a:pos x="117" y="77"/>
                </a:cxn>
                <a:cxn ang="0">
                  <a:pos x="99" y="74"/>
                </a:cxn>
                <a:cxn ang="0">
                  <a:pos x="81" y="71"/>
                </a:cxn>
                <a:cxn ang="0">
                  <a:pos x="62" y="67"/>
                </a:cxn>
                <a:cxn ang="0">
                  <a:pos x="45" y="62"/>
                </a:cxn>
                <a:cxn ang="0">
                  <a:pos x="27" y="57"/>
                </a:cxn>
                <a:cxn ang="0">
                  <a:pos x="9" y="52"/>
                </a:cxn>
                <a:cxn ang="0">
                  <a:pos x="6" y="53"/>
                </a:cxn>
                <a:cxn ang="0">
                  <a:pos x="2" y="55"/>
                </a:cxn>
                <a:cxn ang="0">
                  <a:pos x="0" y="59"/>
                </a:cxn>
                <a:cxn ang="0">
                  <a:pos x="1" y="63"/>
                </a:cxn>
                <a:cxn ang="0">
                  <a:pos x="11" y="69"/>
                </a:cxn>
                <a:cxn ang="0">
                  <a:pos x="22" y="74"/>
                </a:cxn>
                <a:cxn ang="0">
                  <a:pos x="32" y="79"/>
                </a:cxn>
                <a:cxn ang="0">
                  <a:pos x="43" y="83"/>
                </a:cxn>
                <a:cxn ang="0">
                  <a:pos x="54" y="86"/>
                </a:cxn>
                <a:cxn ang="0">
                  <a:pos x="65" y="89"/>
                </a:cxn>
                <a:cxn ang="0">
                  <a:pos x="77" y="93"/>
                </a:cxn>
                <a:cxn ang="0">
                  <a:pos x="88" y="95"/>
                </a:cxn>
                <a:cxn ang="0">
                  <a:pos x="98" y="96"/>
                </a:cxn>
                <a:cxn ang="0">
                  <a:pos x="110" y="97"/>
                </a:cxn>
                <a:cxn ang="0">
                  <a:pos x="122" y="97"/>
                </a:cxn>
                <a:cxn ang="0">
                  <a:pos x="134" y="96"/>
                </a:cxn>
                <a:cxn ang="0">
                  <a:pos x="145" y="96"/>
                </a:cxn>
                <a:cxn ang="0">
                  <a:pos x="156" y="94"/>
                </a:cxn>
                <a:cxn ang="0">
                  <a:pos x="169" y="92"/>
                </a:cxn>
                <a:cxn ang="0">
                  <a:pos x="180" y="89"/>
                </a:cxn>
                <a:cxn ang="0">
                  <a:pos x="200" y="84"/>
                </a:cxn>
                <a:cxn ang="0">
                  <a:pos x="217" y="77"/>
                </a:cxn>
                <a:cxn ang="0">
                  <a:pos x="232" y="69"/>
                </a:cxn>
                <a:cxn ang="0">
                  <a:pos x="247" y="58"/>
                </a:cxn>
                <a:cxn ang="0">
                  <a:pos x="259" y="46"/>
                </a:cxn>
                <a:cxn ang="0">
                  <a:pos x="270" y="32"/>
                </a:cxn>
                <a:cxn ang="0">
                  <a:pos x="281" y="17"/>
                </a:cxn>
                <a:cxn ang="0">
                  <a:pos x="291" y="0"/>
                </a:cxn>
                <a:cxn ang="0">
                  <a:pos x="291" y="0"/>
                </a:cxn>
                <a:cxn ang="0">
                  <a:pos x="291" y="0"/>
                </a:cxn>
                <a:cxn ang="0">
                  <a:pos x="291" y="0"/>
                </a:cxn>
                <a:cxn ang="0">
                  <a:pos x="291" y="0"/>
                </a:cxn>
                <a:cxn ang="0">
                  <a:pos x="291" y="0"/>
                </a:cxn>
              </a:cxnLst>
              <a:rect l="0" t="0" r="r" b="b"/>
              <a:pathLst>
                <a:path w="291" h="97">
                  <a:moveTo>
                    <a:pt x="291" y="0"/>
                  </a:moveTo>
                  <a:lnTo>
                    <a:pt x="287" y="8"/>
                  </a:lnTo>
                  <a:lnTo>
                    <a:pt x="282" y="14"/>
                  </a:lnTo>
                  <a:lnTo>
                    <a:pt x="278" y="21"/>
                  </a:lnTo>
                  <a:lnTo>
                    <a:pt x="272" y="27"/>
                  </a:lnTo>
                  <a:lnTo>
                    <a:pt x="268" y="34"/>
                  </a:lnTo>
                  <a:lnTo>
                    <a:pt x="263" y="40"/>
                  </a:lnTo>
                  <a:lnTo>
                    <a:pt x="257" y="45"/>
                  </a:lnTo>
                  <a:lnTo>
                    <a:pt x="251" y="50"/>
                  </a:lnTo>
                  <a:lnTo>
                    <a:pt x="240" y="56"/>
                  </a:lnTo>
                  <a:lnTo>
                    <a:pt x="229" y="63"/>
                  </a:lnTo>
                  <a:lnTo>
                    <a:pt x="217" y="67"/>
                  </a:lnTo>
                  <a:lnTo>
                    <a:pt x="204" y="70"/>
                  </a:lnTo>
                  <a:lnTo>
                    <a:pt x="191" y="72"/>
                  </a:lnTo>
                  <a:lnTo>
                    <a:pt x="178" y="74"/>
                  </a:lnTo>
                  <a:lnTo>
                    <a:pt x="166" y="76"/>
                  </a:lnTo>
                  <a:lnTo>
                    <a:pt x="153" y="77"/>
                  </a:lnTo>
                  <a:lnTo>
                    <a:pt x="136" y="78"/>
                  </a:lnTo>
                  <a:lnTo>
                    <a:pt x="117" y="77"/>
                  </a:lnTo>
                  <a:lnTo>
                    <a:pt x="99" y="74"/>
                  </a:lnTo>
                  <a:lnTo>
                    <a:pt x="81" y="71"/>
                  </a:lnTo>
                  <a:lnTo>
                    <a:pt x="62" y="67"/>
                  </a:lnTo>
                  <a:lnTo>
                    <a:pt x="45" y="62"/>
                  </a:lnTo>
                  <a:lnTo>
                    <a:pt x="27" y="57"/>
                  </a:lnTo>
                  <a:lnTo>
                    <a:pt x="9" y="52"/>
                  </a:lnTo>
                  <a:lnTo>
                    <a:pt x="6" y="53"/>
                  </a:lnTo>
                  <a:lnTo>
                    <a:pt x="2" y="55"/>
                  </a:lnTo>
                  <a:lnTo>
                    <a:pt x="0" y="59"/>
                  </a:lnTo>
                  <a:lnTo>
                    <a:pt x="1" y="63"/>
                  </a:lnTo>
                  <a:lnTo>
                    <a:pt x="11" y="69"/>
                  </a:lnTo>
                  <a:lnTo>
                    <a:pt x="22" y="74"/>
                  </a:lnTo>
                  <a:lnTo>
                    <a:pt x="32" y="79"/>
                  </a:lnTo>
                  <a:lnTo>
                    <a:pt x="43" y="83"/>
                  </a:lnTo>
                  <a:lnTo>
                    <a:pt x="54" y="86"/>
                  </a:lnTo>
                  <a:lnTo>
                    <a:pt x="65" y="89"/>
                  </a:lnTo>
                  <a:lnTo>
                    <a:pt x="77" y="93"/>
                  </a:lnTo>
                  <a:lnTo>
                    <a:pt x="88" y="95"/>
                  </a:lnTo>
                  <a:lnTo>
                    <a:pt x="98" y="96"/>
                  </a:lnTo>
                  <a:lnTo>
                    <a:pt x="110" y="97"/>
                  </a:lnTo>
                  <a:lnTo>
                    <a:pt x="122" y="97"/>
                  </a:lnTo>
                  <a:lnTo>
                    <a:pt x="134" y="96"/>
                  </a:lnTo>
                  <a:lnTo>
                    <a:pt x="145" y="96"/>
                  </a:lnTo>
                  <a:lnTo>
                    <a:pt x="156" y="94"/>
                  </a:lnTo>
                  <a:lnTo>
                    <a:pt x="169" y="92"/>
                  </a:lnTo>
                  <a:lnTo>
                    <a:pt x="180" y="89"/>
                  </a:lnTo>
                  <a:lnTo>
                    <a:pt x="200" y="84"/>
                  </a:lnTo>
                  <a:lnTo>
                    <a:pt x="217" y="77"/>
                  </a:lnTo>
                  <a:lnTo>
                    <a:pt x="232" y="69"/>
                  </a:lnTo>
                  <a:lnTo>
                    <a:pt x="247" y="58"/>
                  </a:lnTo>
                  <a:lnTo>
                    <a:pt x="259" y="46"/>
                  </a:lnTo>
                  <a:lnTo>
                    <a:pt x="270" y="32"/>
                  </a:lnTo>
                  <a:lnTo>
                    <a:pt x="281" y="17"/>
                  </a:lnTo>
                  <a:lnTo>
                    <a:pt x="291" y="0"/>
                  </a:lnTo>
                  <a:lnTo>
                    <a:pt x="291" y="0"/>
                  </a:lnTo>
                  <a:lnTo>
                    <a:pt x="291" y="0"/>
                  </a:lnTo>
                  <a:lnTo>
                    <a:pt x="291" y="0"/>
                  </a:lnTo>
                  <a:lnTo>
                    <a:pt x="291" y="0"/>
                  </a:lnTo>
                  <a:lnTo>
                    <a:pt x="29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1297" y="1831"/>
              <a:ext cx="53" cy="23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46" y="43"/>
                </a:cxn>
                <a:cxn ang="0">
                  <a:pos x="48" y="87"/>
                </a:cxn>
                <a:cxn ang="0">
                  <a:pos x="41" y="130"/>
                </a:cxn>
                <a:cxn ang="0">
                  <a:pos x="24" y="171"/>
                </a:cxn>
                <a:cxn ang="0">
                  <a:pos x="13" y="188"/>
                </a:cxn>
                <a:cxn ang="0">
                  <a:pos x="5" y="201"/>
                </a:cxn>
                <a:cxn ang="0">
                  <a:pos x="0" y="216"/>
                </a:cxn>
                <a:cxn ang="0">
                  <a:pos x="1" y="235"/>
                </a:cxn>
                <a:cxn ang="0">
                  <a:pos x="3" y="237"/>
                </a:cxn>
                <a:cxn ang="0">
                  <a:pos x="5" y="236"/>
                </a:cxn>
                <a:cxn ang="0">
                  <a:pos x="7" y="233"/>
                </a:cxn>
                <a:cxn ang="0">
                  <a:pos x="8" y="231"/>
                </a:cxn>
                <a:cxn ang="0">
                  <a:pos x="9" y="218"/>
                </a:cxn>
                <a:cxn ang="0">
                  <a:pos x="13" y="203"/>
                </a:cxn>
                <a:cxn ang="0">
                  <a:pos x="20" y="189"/>
                </a:cxn>
                <a:cxn ang="0">
                  <a:pos x="26" y="174"/>
                </a:cxn>
                <a:cxn ang="0">
                  <a:pos x="33" y="160"/>
                </a:cxn>
                <a:cxn ang="0">
                  <a:pos x="40" y="145"/>
                </a:cxn>
                <a:cxn ang="0">
                  <a:pos x="45" y="132"/>
                </a:cxn>
                <a:cxn ang="0">
                  <a:pos x="50" y="117"/>
                </a:cxn>
                <a:cxn ang="0">
                  <a:pos x="53" y="88"/>
                </a:cxn>
                <a:cxn ang="0">
                  <a:pos x="52" y="58"/>
                </a:cxn>
                <a:cxn ang="0">
                  <a:pos x="46" y="2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7" y="0"/>
                </a:cxn>
              </a:cxnLst>
              <a:rect l="0" t="0" r="r" b="b"/>
              <a:pathLst>
                <a:path w="53" h="237">
                  <a:moveTo>
                    <a:pt x="37" y="0"/>
                  </a:moveTo>
                  <a:lnTo>
                    <a:pt x="46" y="43"/>
                  </a:lnTo>
                  <a:lnTo>
                    <a:pt x="48" y="87"/>
                  </a:lnTo>
                  <a:lnTo>
                    <a:pt x="41" y="130"/>
                  </a:lnTo>
                  <a:lnTo>
                    <a:pt x="24" y="171"/>
                  </a:lnTo>
                  <a:lnTo>
                    <a:pt x="13" y="188"/>
                  </a:lnTo>
                  <a:lnTo>
                    <a:pt x="5" y="201"/>
                  </a:lnTo>
                  <a:lnTo>
                    <a:pt x="0" y="216"/>
                  </a:lnTo>
                  <a:lnTo>
                    <a:pt x="1" y="235"/>
                  </a:lnTo>
                  <a:lnTo>
                    <a:pt x="3" y="237"/>
                  </a:lnTo>
                  <a:lnTo>
                    <a:pt x="5" y="236"/>
                  </a:lnTo>
                  <a:lnTo>
                    <a:pt x="7" y="233"/>
                  </a:lnTo>
                  <a:lnTo>
                    <a:pt x="8" y="231"/>
                  </a:lnTo>
                  <a:lnTo>
                    <a:pt x="9" y="218"/>
                  </a:lnTo>
                  <a:lnTo>
                    <a:pt x="13" y="203"/>
                  </a:lnTo>
                  <a:lnTo>
                    <a:pt x="20" y="189"/>
                  </a:lnTo>
                  <a:lnTo>
                    <a:pt x="26" y="174"/>
                  </a:lnTo>
                  <a:lnTo>
                    <a:pt x="33" y="160"/>
                  </a:lnTo>
                  <a:lnTo>
                    <a:pt x="40" y="145"/>
                  </a:lnTo>
                  <a:lnTo>
                    <a:pt x="45" y="132"/>
                  </a:lnTo>
                  <a:lnTo>
                    <a:pt x="50" y="117"/>
                  </a:lnTo>
                  <a:lnTo>
                    <a:pt x="53" y="88"/>
                  </a:lnTo>
                  <a:lnTo>
                    <a:pt x="52" y="58"/>
                  </a:lnTo>
                  <a:lnTo>
                    <a:pt x="46" y="2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1057" y="2492"/>
              <a:ext cx="293" cy="83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9" y="7"/>
                </a:cxn>
                <a:cxn ang="0">
                  <a:pos x="17" y="14"/>
                </a:cxn>
                <a:cxn ang="0">
                  <a:pos x="25" y="20"/>
                </a:cxn>
                <a:cxn ang="0">
                  <a:pos x="34" y="25"/>
                </a:cxn>
                <a:cxn ang="0">
                  <a:pos x="42" y="31"/>
                </a:cxn>
                <a:cxn ang="0">
                  <a:pos x="51" y="36"/>
                </a:cxn>
                <a:cxn ang="0">
                  <a:pos x="60" y="41"/>
                </a:cxn>
                <a:cxn ang="0">
                  <a:pos x="69" y="46"/>
                </a:cxn>
                <a:cxn ang="0">
                  <a:pos x="78" y="51"/>
                </a:cxn>
                <a:cxn ang="0">
                  <a:pos x="89" y="56"/>
                </a:cxn>
                <a:cxn ang="0">
                  <a:pos x="100" y="62"/>
                </a:cxn>
                <a:cxn ang="0">
                  <a:pos x="112" y="68"/>
                </a:cxn>
                <a:cxn ang="0">
                  <a:pos x="124" y="73"/>
                </a:cxn>
                <a:cxn ang="0">
                  <a:pos x="135" y="77"/>
                </a:cxn>
                <a:cxn ang="0">
                  <a:pos x="147" y="80"/>
                </a:cxn>
                <a:cxn ang="0">
                  <a:pos x="158" y="82"/>
                </a:cxn>
                <a:cxn ang="0">
                  <a:pos x="178" y="83"/>
                </a:cxn>
                <a:cxn ang="0">
                  <a:pos x="196" y="82"/>
                </a:cxn>
                <a:cxn ang="0">
                  <a:pos x="214" y="79"/>
                </a:cxn>
                <a:cxn ang="0">
                  <a:pos x="232" y="73"/>
                </a:cxn>
                <a:cxn ang="0">
                  <a:pos x="247" y="65"/>
                </a:cxn>
                <a:cxn ang="0">
                  <a:pos x="264" y="55"/>
                </a:cxn>
                <a:cxn ang="0">
                  <a:pos x="278" y="44"/>
                </a:cxn>
                <a:cxn ang="0">
                  <a:pos x="293" y="31"/>
                </a:cxn>
                <a:cxn ang="0">
                  <a:pos x="293" y="30"/>
                </a:cxn>
                <a:cxn ang="0">
                  <a:pos x="293" y="29"/>
                </a:cxn>
                <a:cxn ang="0">
                  <a:pos x="293" y="28"/>
                </a:cxn>
                <a:cxn ang="0">
                  <a:pos x="292" y="28"/>
                </a:cxn>
                <a:cxn ang="0">
                  <a:pos x="276" y="42"/>
                </a:cxn>
                <a:cxn ang="0">
                  <a:pos x="260" y="53"/>
                </a:cxn>
                <a:cxn ang="0">
                  <a:pos x="242" y="63"/>
                </a:cxn>
                <a:cxn ang="0">
                  <a:pos x="224" y="72"/>
                </a:cxn>
                <a:cxn ang="0">
                  <a:pos x="205" y="77"/>
                </a:cxn>
                <a:cxn ang="0">
                  <a:pos x="185" y="79"/>
                </a:cxn>
                <a:cxn ang="0">
                  <a:pos x="165" y="79"/>
                </a:cxn>
                <a:cxn ang="0">
                  <a:pos x="145" y="75"/>
                </a:cxn>
                <a:cxn ang="0">
                  <a:pos x="126" y="69"/>
                </a:cxn>
                <a:cxn ang="0">
                  <a:pos x="107" y="61"/>
                </a:cxn>
                <a:cxn ang="0">
                  <a:pos x="89" y="53"/>
                </a:cxn>
                <a:cxn ang="0">
                  <a:pos x="70" y="44"/>
                </a:cxn>
                <a:cxn ang="0">
                  <a:pos x="51" y="34"/>
                </a:cxn>
                <a:cxn ang="0">
                  <a:pos x="34" y="24"/>
                </a:cxn>
                <a:cxn ang="0">
                  <a:pos x="17" y="13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293" h="83">
                  <a:moveTo>
                    <a:pt x="0" y="1"/>
                  </a:moveTo>
                  <a:lnTo>
                    <a:pt x="9" y="7"/>
                  </a:lnTo>
                  <a:lnTo>
                    <a:pt x="17" y="14"/>
                  </a:lnTo>
                  <a:lnTo>
                    <a:pt x="25" y="20"/>
                  </a:lnTo>
                  <a:lnTo>
                    <a:pt x="34" y="25"/>
                  </a:lnTo>
                  <a:lnTo>
                    <a:pt x="42" y="31"/>
                  </a:lnTo>
                  <a:lnTo>
                    <a:pt x="51" y="36"/>
                  </a:lnTo>
                  <a:lnTo>
                    <a:pt x="60" y="41"/>
                  </a:lnTo>
                  <a:lnTo>
                    <a:pt x="69" y="46"/>
                  </a:lnTo>
                  <a:lnTo>
                    <a:pt x="78" y="51"/>
                  </a:lnTo>
                  <a:lnTo>
                    <a:pt x="89" y="56"/>
                  </a:lnTo>
                  <a:lnTo>
                    <a:pt x="100" y="62"/>
                  </a:lnTo>
                  <a:lnTo>
                    <a:pt x="112" y="68"/>
                  </a:lnTo>
                  <a:lnTo>
                    <a:pt x="124" y="73"/>
                  </a:lnTo>
                  <a:lnTo>
                    <a:pt x="135" y="77"/>
                  </a:lnTo>
                  <a:lnTo>
                    <a:pt x="147" y="80"/>
                  </a:lnTo>
                  <a:lnTo>
                    <a:pt x="158" y="82"/>
                  </a:lnTo>
                  <a:lnTo>
                    <a:pt x="178" y="83"/>
                  </a:lnTo>
                  <a:lnTo>
                    <a:pt x="196" y="82"/>
                  </a:lnTo>
                  <a:lnTo>
                    <a:pt x="214" y="79"/>
                  </a:lnTo>
                  <a:lnTo>
                    <a:pt x="232" y="73"/>
                  </a:lnTo>
                  <a:lnTo>
                    <a:pt x="247" y="65"/>
                  </a:lnTo>
                  <a:lnTo>
                    <a:pt x="264" y="55"/>
                  </a:lnTo>
                  <a:lnTo>
                    <a:pt x="278" y="44"/>
                  </a:lnTo>
                  <a:lnTo>
                    <a:pt x="293" y="31"/>
                  </a:lnTo>
                  <a:lnTo>
                    <a:pt x="293" y="30"/>
                  </a:lnTo>
                  <a:lnTo>
                    <a:pt x="293" y="29"/>
                  </a:lnTo>
                  <a:lnTo>
                    <a:pt x="293" y="28"/>
                  </a:lnTo>
                  <a:lnTo>
                    <a:pt x="292" y="28"/>
                  </a:lnTo>
                  <a:lnTo>
                    <a:pt x="276" y="42"/>
                  </a:lnTo>
                  <a:lnTo>
                    <a:pt x="260" y="53"/>
                  </a:lnTo>
                  <a:lnTo>
                    <a:pt x="242" y="63"/>
                  </a:lnTo>
                  <a:lnTo>
                    <a:pt x="224" y="72"/>
                  </a:lnTo>
                  <a:lnTo>
                    <a:pt x="205" y="77"/>
                  </a:lnTo>
                  <a:lnTo>
                    <a:pt x="185" y="79"/>
                  </a:lnTo>
                  <a:lnTo>
                    <a:pt x="165" y="79"/>
                  </a:lnTo>
                  <a:lnTo>
                    <a:pt x="145" y="75"/>
                  </a:lnTo>
                  <a:lnTo>
                    <a:pt x="126" y="69"/>
                  </a:lnTo>
                  <a:lnTo>
                    <a:pt x="107" y="61"/>
                  </a:lnTo>
                  <a:lnTo>
                    <a:pt x="89" y="53"/>
                  </a:lnTo>
                  <a:lnTo>
                    <a:pt x="70" y="44"/>
                  </a:lnTo>
                  <a:lnTo>
                    <a:pt x="51" y="34"/>
                  </a:lnTo>
                  <a:lnTo>
                    <a:pt x="34" y="24"/>
                  </a:lnTo>
                  <a:lnTo>
                    <a:pt x="17" y="13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71" name="Freeform 47"/>
            <p:cNvSpPr>
              <a:spLocks/>
            </p:cNvSpPr>
            <p:nvPr/>
          </p:nvSpPr>
          <p:spPr bwMode="auto">
            <a:xfrm>
              <a:off x="1264" y="2393"/>
              <a:ext cx="160" cy="195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8" y="19"/>
                </a:cxn>
                <a:cxn ang="0">
                  <a:pos x="155" y="39"/>
                </a:cxn>
                <a:cxn ang="0">
                  <a:pos x="152" y="58"/>
                </a:cxn>
                <a:cxn ang="0">
                  <a:pos x="148" y="76"/>
                </a:cxn>
                <a:cxn ang="0">
                  <a:pos x="143" y="94"/>
                </a:cxn>
                <a:cxn ang="0">
                  <a:pos x="135" y="112"/>
                </a:cxn>
                <a:cxn ang="0">
                  <a:pos x="126" y="128"/>
                </a:cxn>
                <a:cxn ang="0">
                  <a:pos x="114" y="145"/>
                </a:cxn>
                <a:cxn ang="0">
                  <a:pos x="103" y="155"/>
                </a:cxn>
                <a:cxn ang="0">
                  <a:pos x="91" y="162"/>
                </a:cxn>
                <a:cxn ang="0">
                  <a:pos x="77" y="170"/>
                </a:cxn>
                <a:cxn ang="0">
                  <a:pos x="64" y="175"/>
                </a:cxn>
                <a:cxn ang="0">
                  <a:pos x="48" y="179"/>
                </a:cxn>
                <a:cxn ang="0">
                  <a:pos x="34" y="182"/>
                </a:cxn>
                <a:cxn ang="0">
                  <a:pos x="19" y="185"/>
                </a:cxn>
                <a:cxn ang="0">
                  <a:pos x="5" y="187"/>
                </a:cxn>
                <a:cxn ang="0">
                  <a:pos x="3" y="188"/>
                </a:cxn>
                <a:cxn ang="0">
                  <a:pos x="1" y="190"/>
                </a:cxn>
                <a:cxn ang="0">
                  <a:pos x="0" y="193"/>
                </a:cxn>
                <a:cxn ang="0">
                  <a:pos x="2" y="195"/>
                </a:cxn>
                <a:cxn ang="0">
                  <a:pos x="18" y="193"/>
                </a:cxn>
                <a:cxn ang="0">
                  <a:pos x="35" y="191"/>
                </a:cxn>
                <a:cxn ang="0">
                  <a:pos x="50" y="188"/>
                </a:cxn>
                <a:cxn ang="0">
                  <a:pos x="65" y="184"/>
                </a:cxn>
                <a:cxn ang="0">
                  <a:pos x="79" y="178"/>
                </a:cxn>
                <a:cxn ang="0">
                  <a:pos x="93" y="171"/>
                </a:cxn>
                <a:cxn ang="0">
                  <a:pos x="105" y="160"/>
                </a:cxn>
                <a:cxn ang="0">
                  <a:pos x="118" y="149"/>
                </a:cxn>
                <a:cxn ang="0">
                  <a:pos x="130" y="133"/>
                </a:cxn>
                <a:cxn ang="0">
                  <a:pos x="140" y="116"/>
                </a:cxn>
                <a:cxn ang="0">
                  <a:pos x="146" y="97"/>
                </a:cxn>
                <a:cxn ang="0">
                  <a:pos x="151" y="78"/>
                </a:cxn>
                <a:cxn ang="0">
                  <a:pos x="154" y="59"/>
                </a:cxn>
                <a:cxn ang="0">
                  <a:pos x="157" y="39"/>
                </a:cxn>
                <a:cxn ang="0">
                  <a:pos x="159" y="19"/>
                </a:cxn>
                <a:cxn ang="0">
                  <a:pos x="160" y="0"/>
                </a:cxn>
                <a:cxn ang="0">
                  <a:pos x="160" y="0"/>
                </a:cxn>
                <a:cxn ang="0">
                  <a:pos x="160" y="0"/>
                </a:cxn>
                <a:cxn ang="0">
                  <a:pos x="160" y="0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60" h="195">
                  <a:moveTo>
                    <a:pt x="160" y="0"/>
                  </a:moveTo>
                  <a:lnTo>
                    <a:pt x="158" y="19"/>
                  </a:lnTo>
                  <a:lnTo>
                    <a:pt x="155" y="39"/>
                  </a:lnTo>
                  <a:lnTo>
                    <a:pt x="152" y="58"/>
                  </a:lnTo>
                  <a:lnTo>
                    <a:pt x="148" y="76"/>
                  </a:lnTo>
                  <a:lnTo>
                    <a:pt x="143" y="94"/>
                  </a:lnTo>
                  <a:lnTo>
                    <a:pt x="135" y="112"/>
                  </a:lnTo>
                  <a:lnTo>
                    <a:pt x="126" y="128"/>
                  </a:lnTo>
                  <a:lnTo>
                    <a:pt x="114" y="145"/>
                  </a:lnTo>
                  <a:lnTo>
                    <a:pt x="103" y="155"/>
                  </a:lnTo>
                  <a:lnTo>
                    <a:pt x="91" y="162"/>
                  </a:lnTo>
                  <a:lnTo>
                    <a:pt x="77" y="170"/>
                  </a:lnTo>
                  <a:lnTo>
                    <a:pt x="64" y="175"/>
                  </a:lnTo>
                  <a:lnTo>
                    <a:pt x="48" y="179"/>
                  </a:lnTo>
                  <a:lnTo>
                    <a:pt x="34" y="182"/>
                  </a:lnTo>
                  <a:lnTo>
                    <a:pt x="19" y="185"/>
                  </a:lnTo>
                  <a:lnTo>
                    <a:pt x="5" y="187"/>
                  </a:lnTo>
                  <a:lnTo>
                    <a:pt x="3" y="188"/>
                  </a:lnTo>
                  <a:lnTo>
                    <a:pt x="1" y="190"/>
                  </a:lnTo>
                  <a:lnTo>
                    <a:pt x="0" y="193"/>
                  </a:lnTo>
                  <a:lnTo>
                    <a:pt x="2" y="195"/>
                  </a:lnTo>
                  <a:lnTo>
                    <a:pt x="18" y="193"/>
                  </a:lnTo>
                  <a:lnTo>
                    <a:pt x="35" y="191"/>
                  </a:lnTo>
                  <a:lnTo>
                    <a:pt x="50" y="188"/>
                  </a:lnTo>
                  <a:lnTo>
                    <a:pt x="65" y="184"/>
                  </a:lnTo>
                  <a:lnTo>
                    <a:pt x="79" y="178"/>
                  </a:lnTo>
                  <a:lnTo>
                    <a:pt x="93" y="171"/>
                  </a:lnTo>
                  <a:lnTo>
                    <a:pt x="105" y="160"/>
                  </a:lnTo>
                  <a:lnTo>
                    <a:pt x="118" y="149"/>
                  </a:lnTo>
                  <a:lnTo>
                    <a:pt x="130" y="133"/>
                  </a:lnTo>
                  <a:lnTo>
                    <a:pt x="140" y="116"/>
                  </a:lnTo>
                  <a:lnTo>
                    <a:pt x="146" y="97"/>
                  </a:lnTo>
                  <a:lnTo>
                    <a:pt x="151" y="78"/>
                  </a:lnTo>
                  <a:lnTo>
                    <a:pt x="154" y="59"/>
                  </a:lnTo>
                  <a:lnTo>
                    <a:pt x="157" y="39"/>
                  </a:lnTo>
                  <a:lnTo>
                    <a:pt x="159" y="19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72" name="Freeform 48"/>
            <p:cNvSpPr>
              <a:spLocks/>
            </p:cNvSpPr>
            <p:nvPr/>
          </p:nvSpPr>
          <p:spPr bwMode="auto">
            <a:xfrm>
              <a:off x="298" y="1959"/>
              <a:ext cx="283" cy="149"/>
            </a:xfrm>
            <a:custGeom>
              <a:avLst/>
              <a:gdLst/>
              <a:ahLst/>
              <a:cxnLst>
                <a:cxn ang="0">
                  <a:pos x="283" y="0"/>
                </a:cxn>
                <a:cxn ang="0">
                  <a:pos x="266" y="1"/>
                </a:cxn>
                <a:cxn ang="0">
                  <a:pos x="251" y="2"/>
                </a:cxn>
                <a:cxn ang="0">
                  <a:pos x="236" y="5"/>
                </a:cxn>
                <a:cxn ang="0">
                  <a:pos x="221" y="9"/>
                </a:cxn>
                <a:cxn ang="0">
                  <a:pos x="206" y="14"/>
                </a:cxn>
                <a:cxn ang="0">
                  <a:pos x="192" y="20"/>
                </a:cxn>
                <a:cxn ang="0">
                  <a:pos x="178" y="28"/>
                </a:cxn>
                <a:cxn ang="0">
                  <a:pos x="164" y="36"/>
                </a:cxn>
                <a:cxn ang="0">
                  <a:pos x="145" y="51"/>
                </a:cxn>
                <a:cxn ang="0">
                  <a:pos x="128" y="70"/>
                </a:cxn>
                <a:cxn ang="0">
                  <a:pos x="111" y="92"/>
                </a:cxn>
                <a:cxn ang="0">
                  <a:pos x="92" y="111"/>
                </a:cxn>
                <a:cxn ang="0">
                  <a:pos x="74" y="127"/>
                </a:cxn>
                <a:cxn ang="0">
                  <a:pos x="52" y="136"/>
                </a:cxn>
                <a:cxn ang="0">
                  <a:pos x="29" y="135"/>
                </a:cxn>
                <a:cxn ang="0">
                  <a:pos x="3" y="123"/>
                </a:cxn>
                <a:cxn ang="0">
                  <a:pos x="2" y="123"/>
                </a:cxn>
                <a:cxn ang="0">
                  <a:pos x="0" y="123"/>
                </a:cxn>
                <a:cxn ang="0">
                  <a:pos x="0" y="124"/>
                </a:cxn>
                <a:cxn ang="0">
                  <a:pos x="0" y="125"/>
                </a:cxn>
                <a:cxn ang="0">
                  <a:pos x="10" y="133"/>
                </a:cxn>
                <a:cxn ang="0">
                  <a:pos x="22" y="140"/>
                </a:cxn>
                <a:cxn ang="0">
                  <a:pos x="33" y="146"/>
                </a:cxn>
                <a:cxn ang="0">
                  <a:pos x="46" y="149"/>
                </a:cxn>
                <a:cxn ang="0">
                  <a:pos x="58" y="149"/>
                </a:cxn>
                <a:cxn ang="0">
                  <a:pos x="69" y="147"/>
                </a:cxn>
                <a:cxn ang="0">
                  <a:pos x="81" y="141"/>
                </a:cxn>
                <a:cxn ang="0">
                  <a:pos x="92" y="132"/>
                </a:cxn>
                <a:cxn ang="0">
                  <a:pos x="99" y="124"/>
                </a:cxn>
                <a:cxn ang="0">
                  <a:pos x="107" y="115"/>
                </a:cxn>
                <a:cxn ang="0">
                  <a:pos x="113" y="105"/>
                </a:cxn>
                <a:cxn ang="0">
                  <a:pos x="119" y="96"/>
                </a:cxn>
                <a:cxn ang="0">
                  <a:pos x="125" y="87"/>
                </a:cxn>
                <a:cxn ang="0">
                  <a:pos x="132" y="77"/>
                </a:cxn>
                <a:cxn ang="0">
                  <a:pos x="139" y="68"/>
                </a:cxn>
                <a:cxn ang="0">
                  <a:pos x="146" y="60"/>
                </a:cxn>
                <a:cxn ang="0">
                  <a:pos x="160" y="46"/>
                </a:cxn>
                <a:cxn ang="0">
                  <a:pos x="175" y="35"/>
                </a:cxn>
                <a:cxn ang="0">
                  <a:pos x="192" y="24"/>
                </a:cxn>
                <a:cxn ang="0">
                  <a:pos x="208" y="17"/>
                </a:cxn>
                <a:cxn ang="0">
                  <a:pos x="227" y="10"/>
                </a:cxn>
                <a:cxn ang="0">
                  <a:pos x="245" y="6"/>
                </a:cxn>
                <a:cxn ang="0">
                  <a:pos x="264" y="2"/>
                </a:cxn>
                <a:cxn ang="0">
                  <a:pos x="283" y="0"/>
                </a:cxn>
                <a:cxn ang="0">
                  <a:pos x="283" y="0"/>
                </a:cxn>
                <a:cxn ang="0">
                  <a:pos x="283" y="0"/>
                </a:cxn>
                <a:cxn ang="0">
                  <a:pos x="283" y="0"/>
                </a:cxn>
                <a:cxn ang="0">
                  <a:pos x="283" y="0"/>
                </a:cxn>
                <a:cxn ang="0">
                  <a:pos x="283" y="0"/>
                </a:cxn>
              </a:cxnLst>
              <a:rect l="0" t="0" r="r" b="b"/>
              <a:pathLst>
                <a:path w="283" h="149">
                  <a:moveTo>
                    <a:pt x="283" y="0"/>
                  </a:moveTo>
                  <a:lnTo>
                    <a:pt x="266" y="1"/>
                  </a:lnTo>
                  <a:lnTo>
                    <a:pt x="251" y="2"/>
                  </a:lnTo>
                  <a:lnTo>
                    <a:pt x="236" y="5"/>
                  </a:lnTo>
                  <a:lnTo>
                    <a:pt x="221" y="9"/>
                  </a:lnTo>
                  <a:lnTo>
                    <a:pt x="206" y="14"/>
                  </a:lnTo>
                  <a:lnTo>
                    <a:pt x="192" y="20"/>
                  </a:lnTo>
                  <a:lnTo>
                    <a:pt x="178" y="28"/>
                  </a:lnTo>
                  <a:lnTo>
                    <a:pt x="164" y="36"/>
                  </a:lnTo>
                  <a:lnTo>
                    <a:pt x="145" y="51"/>
                  </a:lnTo>
                  <a:lnTo>
                    <a:pt x="128" y="70"/>
                  </a:lnTo>
                  <a:lnTo>
                    <a:pt x="111" y="92"/>
                  </a:lnTo>
                  <a:lnTo>
                    <a:pt x="92" y="111"/>
                  </a:lnTo>
                  <a:lnTo>
                    <a:pt x="74" y="127"/>
                  </a:lnTo>
                  <a:lnTo>
                    <a:pt x="52" y="136"/>
                  </a:lnTo>
                  <a:lnTo>
                    <a:pt x="29" y="135"/>
                  </a:lnTo>
                  <a:lnTo>
                    <a:pt x="3" y="123"/>
                  </a:lnTo>
                  <a:lnTo>
                    <a:pt x="2" y="123"/>
                  </a:lnTo>
                  <a:lnTo>
                    <a:pt x="0" y="123"/>
                  </a:lnTo>
                  <a:lnTo>
                    <a:pt x="0" y="124"/>
                  </a:lnTo>
                  <a:lnTo>
                    <a:pt x="0" y="125"/>
                  </a:lnTo>
                  <a:lnTo>
                    <a:pt x="10" y="133"/>
                  </a:lnTo>
                  <a:lnTo>
                    <a:pt x="22" y="140"/>
                  </a:lnTo>
                  <a:lnTo>
                    <a:pt x="33" y="146"/>
                  </a:lnTo>
                  <a:lnTo>
                    <a:pt x="46" y="149"/>
                  </a:lnTo>
                  <a:lnTo>
                    <a:pt x="58" y="149"/>
                  </a:lnTo>
                  <a:lnTo>
                    <a:pt x="69" y="147"/>
                  </a:lnTo>
                  <a:lnTo>
                    <a:pt x="81" y="141"/>
                  </a:lnTo>
                  <a:lnTo>
                    <a:pt x="92" y="132"/>
                  </a:lnTo>
                  <a:lnTo>
                    <a:pt x="99" y="124"/>
                  </a:lnTo>
                  <a:lnTo>
                    <a:pt x="107" y="115"/>
                  </a:lnTo>
                  <a:lnTo>
                    <a:pt x="113" y="105"/>
                  </a:lnTo>
                  <a:lnTo>
                    <a:pt x="119" y="96"/>
                  </a:lnTo>
                  <a:lnTo>
                    <a:pt x="125" y="87"/>
                  </a:lnTo>
                  <a:lnTo>
                    <a:pt x="132" y="77"/>
                  </a:lnTo>
                  <a:lnTo>
                    <a:pt x="139" y="68"/>
                  </a:lnTo>
                  <a:lnTo>
                    <a:pt x="146" y="60"/>
                  </a:lnTo>
                  <a:lnTo>
                    <a:pt x="160" y="46"/>
                  </a:lnTo>
                  <a:lnTo>
                    <a:pt x="175" y="35"/>
                  </a:lnTo>
                  <a:lnTo>
                    <a:pt x="192" y="24"/>
                  </a:lnTo>
                  <a:lnTo>
                    <a:pt x="208" y="17"/>
                  </a:lnTo>
                  <a:lnTo>
                    <a:pt x="227" y="10"/>
                  </a:lnTo>
                  <a:lnTo>
                    <a:pt x="245" y="6"/>
                  </a:lnTo>
                  <a:lnTo>
                    <a:pt x="264" y="2"/>
                  </a:lnTo>
                  <a:lnTo>
                    <a:pt x="283" y="0"/>
                  </a:lnTo>
                  <a:lnTo>
                    <a:pt x="283" y="0"/>
                  </a:lnTo>
                  <a:lnTo>
                    <a:pt x="283" y="0"/>
                  </a:lnTo>
                  <a:lnTo>
                    <a:pt x="283" y="0"/>
                  </a:lnTo>
                  <a:lnTo>
                    <a:pt x="283" y="0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73" name="Freeform 49"/>
            <p:cNvSpPr>
              <a:spLocks/>
            </p:cNvSpPr>
            <p:nvPr/>
          </p:nvSpPr>
          <p:spPr bwMode="auto">
            <a:xfrm>
              <a:off x="271" y="2045"/>
              <a:ext cx="106" cy="1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3"/>
                </a:cxn>
                <a:cxn ang="0">
                  <a:pos x="8" y="47"/>
                </a:cxn>
                <a:cxn ang="0">
                  <a:pos x="17" y="68"/>
                </a:cxn>
                <a:cxn ang="0">
                  <a:pos x="29" y="88"/>
                </a:cxn>
                <a:cxn ang="0">
                  <a:pos x="44" y="104"/>
                </a:cxn>
                <a:cxn ang="0">
                  <a:pos x="61" y="119"/>
                </a:cxn>
                <a:cxn ang="0">
                  <a:pos x="82" y="131"/>
                </a:cxn>
                <a:cxn ang="0">
                  <a:pos x="104" y="139"/>
                </a:cxn>
                <a:cxn ang="0">
                  <a:pos x="105" y="139"/>
                </a:cxn>
                <a:cxn ang="0">
                  <a:pos x="106" y="138"/>
                </a:cxn>
                <a:cxn ang="0">
                  <a:pos x="106" y="137"/>
                </a:cxn>
                <a:cxn ang="0">
                  <a:pos x="106" y="136"/>
                </a:cxn>
                <a:cxn ang="0">
                  <a:pos x="84" y="127"/>
                </a:cxn>
                <a:cxn ang="0">
                  <a:pos x="65" y="115"/>
                </a:cxn>
                <a:cxn ang="0">
                  <a:pos x="48" y="100"/>
                </a:cxn>
                <a:cxn ang="0">
                  <a:pos x="33" y="83"/>
                </a:cxn>
                <a:cxn ang="0">
                  <a:pos x="21" y="65"/>
                </a:cxn>
                <a:cxn ang="0">
                  <a:pos x="11" y="44"/>
                </a:cxn>
                <a:cxn ang="0">
                  <a:pos x="4" y="2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6" h="139">
                  <a:moveTo>
                    <a:pt x="0" y="0"/>
                  </a:moveTo>
                  <a:lnTo>
                    <a:pt x="2" y="23"/>
                  </a:lnTo>
                  <a:lnTo>
                    <a:pt x="8" y="47"/>
                  </a:lnTo>
                  <a:lnTo>
                    <a:pt x="17" y="68"/>
                  </a:lnTo>
                  <a:lnTo>
                    <a:pt x="29" y="88"/>
                  </a:lnTo>
                  <a:lnTo>
                    <a:pt x="44" y="104"/>
                  </a:lnTo>
                  <a:lnTo>
                    <a:pt x="61" y="119"/>
                  </a:lnTo>
                  <a:lnTo>
                    <a:pt x="82" y="131"/>
                  </a:lnTo>
                  <a:lnTo>
                    <a:pt x="104" y="139"/>
                  </a:lnTo>
                  <a:lnTo>
                    <a:pt x="105" y="139"/>
                  </a:lnTo>
                  <a:lnTo>
                    <a:pt x="106" y="138"/>
                  </a:lnTo>
                  <a:lnTo>
                    <a:pt x="106" y="137"/>
                  </a:lnTo>
                  <a:lnTo>
                    <a:pt x="106" y="136"/>
                  </a:lnTo>
                  <a:lnTo>
                    <a:pt x="84" y="127"/>
                  </a:lnTo>
                  <a:lnTo>
                    <a:pt x="65" y="115"/>
                  </a:lnTo>
                  <a:lnTo>
                    <a:pt x="48" y="100"/>
                  </a:lnTo>
                  <a:lnTo>
                    <a:pt x="33" y="83"/>
                  </a:lnTo>
                  <a:lnTo>
                    <a:pt x="21" y="65"/>
                  </a:lnTo>
                  <a:lnTo>
                    <a:pt x="11" y="44"/>
                  </a:lnTo>
                  <a:lnTo>
                    <a:pt x="4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74" name="Freeform 50"/>
            <p:cNvSpPr>
              <a:spLocks/>
            </p:cNvSpPr>
            <p:nvPr/>
          </p:nvSpPr>
          <p:spPr bwMode="auto">
            <a:xfrm>
              <a:off x="304" y="2159"/>
              <a:ext cx="127" cy="17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" y="31"/>
                </a:cxn>
                <a:cxn ang="0">
                  <a:pos x="7" y="60"/>
                </a:cxn>
                <a:cxn ang="0">
                  <a:pos x="17" y="89"/>
                </a:cxn>
                <a:cxn ang="0">
                  <a:pos x="30" y="116"/>
                </a:cxn>
                <a:cxn ang="0">
                  <a:pos x="39" y="127"/>
                </a:cxn>
                <a:cxn ang="0">
                  <a:pos x="49" y="136"/>
                </a:cxn>
                <a:cxn ang="0">
                  <a:pos x="60" y="145"/>
                </a:cxn>
                <a:cxn ang="0">
                  <a:pos x="72" y="153"/>
                </a:cxn>
                <a:cxn ang="0">
                  <a:pos x="84" y="159"/>
                </a:cxn>
                <a:cxn ang="0">
                  <a:pos x="98" y="166"/>
                </a:cxn>
                <a:cxn ang="0">
                  <a:pos x="110" y="173"/>
                </a:cxn>
                <a:cxn ang="0">
                  <a:pos x="122" y="179"/>
                </a:cxn>
                <a:cxn ang="0">
                  <a:pos x="125" y="179"/>
                </a:cxn>
                <a:cxn ang="0">
                  <a:pos x="126" y="178"/>
                </a:cxn>
                <a:cxn ang="0">
                  <a:pos x="127" y="176"/>
                </a:cxn>
                <a:cxn ang="0">
                  <a:pos x="126" y="174"/>
                </a:cxn>
                <a:cxn ang="0">
                  <a:pos x="116" y="167"/>
                </a:cxn>
                <a:cxn ang="0">
                  <a:pos x="106" y="160"/>
                </a:cxn>
                <a:cxn ang="0">
                  <a:pos x="97" y="154"/>
                </a:cxn>
                <a:cxn ang="0">
                  <a:pos x="87" y="148"/>
                </a:cxn>
                <a:cxn ang="0">
                  <a:pos x="78" y="140"/>
                </a:cxn>
                <a:cxn ang="0">
                  <a:pos x="69" y="134"/>
                </a:cxn>
                <a:cxn ang="0">
                  <a:pos x="59" y="127"/>
                </a:cxn>
                <a:cxn ang="0">
                  <a:pos x="50" y="120"/>
                </a:cxn>
                <a:cxn ang="0">
                  <a:pos x="39" y="108"/>
                </a:cxn>
                <a:cxn ang="0">
                  <a:pos x="28" y="96"/>
                </a:cxn>
                <a:cxn ang="0">
                  <a:pos x="20" y="80"/>
                </a:cxn>
                <a:cxn ang="0">
                  <a:pos x="14" y="65"/>
                </a:cxn>
                <a:cxn ang="0">
                  <a:pos x="8" y="48"/>
                </a:cxn>
                <a:cxn ang="0">
                  <a:pos x="4" y="32"/>
                </a:cxn>
                <a:cxn ang="0">
                  <a:pos x="2" y="15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27" h="179">
                  <a:moveTo>
                    <a:pt x="0" y="1"/>
                  </a:moveTo>
                  <a:lnTo>
                    <a:pt x="2" y="31"/>
                  </a:lnTo>
                  <a:lnTo>
                    <a:pt x="7" y="60"/>
                  </a:lnTo>
                  <a:lnTo>
                    <a:pt x="17" y="89"/>
                  </a:lnTo>
                  <a:lnTo>
                    <a:pt x="30" y="116"/>
                  </a:lnTo>
                  <a:lnTo>
                    <a:pt x="39" y="127"/>
                  </a:lnTo>
                  <a:lnTo>
                    <a:pt x="49" y="136"/>
                  </a:lnTo>
                  <a:lnTo>
                    <a:pt x="60" y="145"/>
                  </a:lnTo>
                  <a:lnTo>
                    <a:pt x="72" y="153"/>
                  </a:lnTo>
                  <a:lnTo>
                    <a:pt x="84" y="159"/>
                  </a:lnTo>
                  <a:lnTo>
                    <a:pt x="98" y="166"/>
                  </a:lnTo>
                  <a:lnTo>
                    <a:pt x="110" y="173"/>
                  </a:lnTo>
                  <a:lnTo>
                    <a:pt x="122" y="179"/>
                  </a:lnTo>
                  <a:lnTo>
                    <a:pt x="125" y="179"/>
                  </a:lnTo>
                  <a:lnTo>
                    <a:pt x="126" y="178"/>
                  </a:lnTo>
                  <a:lnTo>
                    <a:pt x="127" y="176"/>
                  </a:lnTo>
                  <a:lnTo>
                    <a:pt x="126" y="174"/>
                  </a:lnTo>
                  <a:lnTo>
                    <a:pt x="116" y="167"/>
                  </a:lnTo>
                  <a:lnTo>
                    <a:pt x="106" y="160"/>
                  </a:lnTo>
                  <a:lnTo>
                    <a:pt x="97" y="154"/>
                  </a:lnTo>
                  <a:lnTo>
                    <a:pt x="87" y="148"/>
                  </a:lnTo>
                  <a:lnTo>
                    <a:pt x="78" y="140"/>
                  </a:lnTo>
                  <a:lnTo>
                    <a:pt x="69" y="134"/>
                  </a:lnTo>
                  <a:lnTo>
                    <a:pt x="59" y="127"/>
                  </a:lnTo>
                  <a:lnTo>
                    <a:pt x="50" y="120"/>
                  </a:lnTo>
                  <a:lnTo>
                    <a:pt x="39" y="108"/>
                  </a:lnTo>
                  <a:lnTo>
                    <a:pt x="28" y="96"/>
                  </a:lnTo>
                  <a:lnTo>
                    <a:pt x="20" y="80"/>
                  </a:lnTo>
                  <a:lnTo>
                    <a:pt x="14" y="65"/>
                  </a:lnTo>
                  <a:lnTo>
                    <a:pt x="8" y="48"/>
                  </a:lnTo>
                  <a:lnTo>
                    <a:pt x="4" y="32"/>
                  </a:lnTo>
                  <a:lnTo>
                    <a:pt x="2" y="1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75" name="Freeform 51"/>
            <p:cNvSpPr>
              <a:spLocks/>
            </p:cNvSpPr>
            <p:nvPr/>
          </p:nvSpPr>
          <p:spPr bwMode="auto">
            <a:xfrm>
              <a:off x="361" y="2297"/>
              <a:ext cx="227" cy="1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7"/>
                </a:cxn>
                <a:cxn ang="0">
                  <a:pos x="13" y="31"/>
                </a:cxn>
                <a:cxn ang="0">
                  <a:pos x="22" y="45"/>
                </a:cxn>
                <a:cxn ang="0">
                  <a:pos x="32" y="56"/>
                </a:cxn>
                <a:cxn ang="0">
                  <a:pos x="44" y="68"/>
                </a:cxn>
                <a:cxn ang="0">
                  <a:pos x="57" y="77"/>
                </a:cxn>
                <a:cxn ang="0">
                  <a:pos x="71" y="85"/>
                </a:cxn>
                <a:cxn ang="0">
                  <a:pos x="86" y="94"/>
                </a:cxn>
                <a:cxn ang="0">
                  <a:pos x="105" y="100"/>
                </a:cxn>
                <a:cxn ang="0">
                  <a:pos x="122" y="102"/>
                </a:cxn>
                <a:cxn ang="0">
                  <a:pos x="140" y="101"/>
                </a:cxn>
                <a:cxn ang="0">
                  <a:pos x="158" y="97"/>
                </a:cxn>
                <a:cxn ang="0">
                  <a:pos x="174" y="89"/>
                </a:cxn>
                <a:cxn ang="0">
                  <a:pos x="190" y="81"/>
                </a:cxn>
                <a:cxn ang="0">
                  <a:pos x="206" y="73"/>
                </a:cxn>
                <a:cxn ang="0">
                  <a:pos x="222" y="64"/>
                </a:cxn>
                <a:cxn ang="0">
                  <a:pos x="225" y="60"/>
                </a:cxn>
                <a:cxn ang="0">
                  <a:pos x="227" y="56"/>
                </a:cxn>
                <a:cxn ang="0">
                  <a:pos x="227" y="52"/>
                </a:cxn>
                <a:cxn ang="0">
                  <a:pos x="224" y="50"/>
                </a:cxn>
                <a:cxn ang="0">
                  <a:pos x="219" y="50"/>
                </a:cxn>
                <a:cxn ang="0">
                  <a:pos x="215" y="50"/>
                </a:cxn>
                <a:cxn ang="0">
                  <a:pos x="209" y="50"/>
                </a:cxn>
                <a:cxn ang="0">
                  <a:pos x="205" y="51"/>
                </a:cxn>
                <a:cxn ang="0">
                  <a:pos x="201" y="51"/>
                </a:cxn>
                <a:cxn ang="0">
                  <a:pos x="197" y="52"/>
                </a:cxn>
                <a:cxn ang="0">
                  <a:pos x="192" y="53"/>
                </a:cxn>
                <a:cxn ang="0">
                  <a:pos x="188" y="54"/>
                </a:cxn>
                <a:cxn ang="0">
                  <a:pos x="179" y="56"/>
                </a:cxn>
                <a:cxn ang="0">
                  <a:pos x="170" y="58"/>
                </a:cxn>
                <a:cxn ang="0">
                  <a:pos x="162" y="59"/>
                </a:cxn>
                <a:cxn ang="0">
                  <a:pos x="154" y="60"/>
                </a:cxn>
                <a:cxn ang="0">
                  <a:pos x="145" y="60"/>
                </a:cxn>
                <a:cxn ang="0">
                  <a:pos x="137" y="60"/>
                </a:cxn>
                <a:cxn ang="0">
                  <a:pos x="129" y="60"/>
                </a:cxn>
                <a:cxn ang="0">
                  <a:pos x="119" y="60"/>
                </a:cxn>
                <a:cxn ang="0">
                  <a:pos x="103" y="59"/>
                </a:cxn>
                <a:cxn ang="0">
                  <a:pos x="85" y="56"/>
                </a:cxn>
                <a:cxn ang="0">
                  <a:pos x="68" y="52"/>
                </a:cxn>
                <a:cxn ang="0">
                  <a:pos x="50" y="46"/>
                </a:cxn>
                <a:cxn ang="0">
                  <a:pos x="34" y="39"/>
                </a:cxn>
                <a:cxn ang="0">
                  <a:pos x="21" y="28"/>
                </a:cxn>
                <a:cxn ang="0">
                  <a:pos x="10" y="16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7" h="102">
                  <a:moveTo>
                    <a:pt x="0" y="0"/>
                  </a:moveTo>
                  <a:lnTo>
                    <a:pt x="5" y="17"/>
                  </a:lnTo>
                  <a:lnTo>
                    <a:pt x="13" y="31"/>
                  </a:lnTo>
                  <a:lnTo>
                    <a:pt x="22" y="45"/>
                  </a:lnTo>
                  <a:lnTo>
                    <a:pt x="32" y="56"/>
                  </a:lnTo>
                  <a:lnTo>
                    <a:pt x="44" y="68"/>
                  </a:lnTo>
                  <a:lnTo>
                    <a:pt x="57" y="77"/>
                  </a:lnTo>
                  <a:lnTo>
                    <a:pt x="71" y="85"/>
                  </a:lnTo>
                  <a:lnTo>
                    <a:pt x="86" y="94"/>
                  </a:lnTo>
                  <a:lnTo>
                    <a:pt x="105" y="100"/>
                  </a:lnTo>
                  <a:lnTo>
                    <a:pt x="122" y="102"/>
                  </a:lnTo>
                  <a:lnTo>
                    <a:pt x="140" y="101"/>
                  </a:lnTo>
                  <a:lnTo>
                    <a:pt x="158" y="97"/>
                  </a:lnTo>
                  <a:lnTo>
                    <a:pt x="174" y="89"/>
                  </a:lnTo>
                  <a:lnTo>
                    <a:pt x="190" y="81"/>
                  </a:lnTo>
                  <a:lnTo>
                    <a:pt x="206" y="73"/>
                  </a:lnTo>
                  <a:lnTo>
                    <a:pt x="222" y="64"/>
                  </a:lnTo>
                  <a:lnTo>
                    <a:pt x="225" y="60"/>
                  </a:lnTo>
                  <a:lnTo>
                    <a:pt x="227" y="56"/>
                  </a:lnTo>
                  <a:lnTo>
                    <a:pt x="227" y="52"/>
                  </a:lnTo>
                  <a:lnTo>
                    <a:pt x="224" y="50"/>
                  </a:lnTo>
                  <a:lnTo>
                    <a:pt x="219" y="50"/>
                  </a:lnTo>
                  <a:lnTo>
                    <a:pt x="215" y="50"/>
                  </a:lnTo>
                  <a:lnTo>
                    <a:pt x="209" y="50"/>
                  </a:lnTo>
                  <a:lnTo>
                    <a:pt x="205" y="51"/>
                  </a:lnTo>
                  <a:lnTo>
                    <a:pt x="201" y="51"/>
                  </a:lnTo>
                  <a:lnTo>
                    <a:pt x="197" y="52"/>
                  </a:lnTo>
                  <a:lnTo>
                    <a:pt x="192" y="53"/>
                  </a:lnTo>
                  <a:lnTo>
                    <a:pt x="188" y="54"/>
                  </a:lnTo>
                  <a:lnTo>
                    <a:pt x="179" y="56"/>
                  </a:lnTo>
                  <a:lnTo>
                    <a:pt x="170" y="58"/>
                  </a:lnTo>
                  <a:lnTo>
                    <a:pt x="162" y="59"/>
                  </a:lnTo>
                  <a:lnTo>
                    <a:pt x="154" y="60"/>
                  </a:lnTo>
                  <a:lnTo>
                    <a:pt x="145" y="60"/>
                  </a:lnTo>
                  <a:lnTo>
                    <a:pt x="137" y="60"/>
                  </a:lnTo>
                  <a:lnTo>
                    <a:pt x="129" y="60"/>
                  </a:lnTo>
                  <a:lnTo>
                    <a:pt x="119" y="60"/>
                  </a:lnTo>
                  <a:lnTo>
                    <a:pt x="103" y="59"/>
                  </a:lnTo>
                  <a:lnTo>
                    <a:pt x="85" y="56"/>
                  </a:lnTo>
                  <a:lnTo>
                    <a:pt x="68" y="52"/>
                  </a:lnTo>
                  <a:lnTo>
                    <a:pt x="50" y="46"/>
                  </a:lnTo>
                  <a:lnTo>
                    <a:pt x="34" y="39"/>
                  </a:lnTo>
                  <a:lnTo>
                    <a:pt x="21" y="28"/>
                  </a:lnTo>
                  <a:lnTo>
                    <a:pt x="10" y="16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76" name="Freeform 52"/>
            <p:cNvSpPr>
              <a:spLocks/>
            </p:cNvSpPr>
            <p:nvPr/>
          </p:nvSpPr>
          <p:spPr bwMode="auto">
            <a:xfrm>
              <a:off x="945" y="2149"/>
              <a:ext cx="199" cy="481"/>
            </a:xfrm>
            <a:custGeom>
              <a:avLst/>
              <a:gdLst/>
              <a:ahLst/>
              <a:cxnLst>
                <a:cxn ang="0">
                  <a:pos x="36" y="1"/>
                </a:cxn>
                <a:cxn ang="0">
                  <a:pos x="38" y="20"/>
                </a:cxn>
                <a:cxn ang="0">
                  <a:pos x="38" y="39"/>
                </a:cxn>
                <a:cxn ang="0">
                  <a:pos x="36" y="56"/>
                </a:cxn>
                <a:cxn ang="0">
                  <a:pos x="34" y="74"/>
                </a:cxn>
                <a:cxn ang="0">
                  <a:pos x="30" y="91"/>
                </a:cxn>
                <a:cxn ang="0">
                  <a:pos x="23" y="108"/>
                </a:cxn>
                <a:cxn ang="0">
                  <a:pos x="16" y="125"/>
                </a:cxn>
                <a:cxn ang="0">
                  <a:pos x="8" y="141"/>
                </a:cxn>
                <a:cxn ang="0">
                  <a:pos x="0" y="169"/>
                </a:cxn>
                <a:cxn ang="0">
                  <a:pos x="0" y="198"/>
                </a:cxn>
                <a:cxn ang="0">
                  <a:pos x="6" y="228"/>
                </a:cxn>
                <a:cxn ang="0">
                  <a:pos x="15" y="256"/>
                </a:cxn>
                <a:cxn ang="0">
                  <a:pos x="22" y="273"/>
                </a:cxn>
                <a:cxn ang="0">
                  <a:pos x="31" y="289"/>
                </a:cxn>
                <a:cxn ang="0">
                  <a:pos x="39" y="305"/>
                </a:cxn>
                <a:cxn ang="0">
                  <a:pos x="48" y="320"/>
                </a:cxn>
                <a:cxn ang="0">
                  <a:pos x="59" y="335"/>
                </a:cxn>
                <a:cxn ang="0">
                  <a:pos x="69" y="349"/>
                </a:cxn>
                <a:cxn ang="0">
                  <a:pos x="79" y="364"/>
                </a:cxn>
                <a:cxn ang="0">
                  <a:pos x="91" y="377"/>
                </a:cxn>
                <a:cxn ang="0">
                  <a:pos x="102" y="391"/>
                </a:cxn>
                <a:cxn ang="0">
                  <a:pos x="115" y="404"/>
                </a:cxn>
                <a:cxn ang="0">
                  <a:pos x="126" y="418"/>
                </a:cxn>
                <a:cxn ang="0">
                  <a:pos x="138" y="430"/>
                </a:cxn>
                <a:cxn ang="0">
                  <a:pos x="152" y="444"/>
                </a:cxn>
                <a:cxn ang="0">
                  <a:pos x="164" y="456"/>
                </a:cxn>
                <a:cxn ang="0">
                  <a:pos x="177" y="469"/>
                </a:cxn>
                <a:cxn ang="0">
                  <a:pos x="190" y="481"/>
                </a:cxn>
                <a:cxn ang="0">
                  <a:pos x="192" y="481"/>
                </a:cxn>
                <a:cxn ang="0">
                  <a:pos x="196" y="480"/>
                </a:cxn>
                <a:cxn ang="0">
                  <a:pos x="199" y="477"/>
                </a:cxn>
                <a:cxn ang="0">
                  <a:pos x="199" y="475"/>
                </a:cxn>
                <a:cxn ang="0">
                  <a:pos x="176" y="448"/>
                </a:cxn>
                <a:cxn ang="0">
                  <a:pos x="154" y="420"/>
                </a:cxn>
                <a:cxn ang="0">
                  <a:pos x="131" y="393"/>
                </a:cxn>
                <a:cxn ang="0">
                  <a:pos x="110" y="365"/>
                </a:cxn>
                <a:cxn ang="0">
                  <a:pos x="90" y="336"/>
                </a:cxn>
                <a:cxn ang="0">
                  <a:pos x="72" y="306"/>
                </a:cxn>
                <a:cxn ang="0">
                  <a:pos x="57" y="275"/>
                </a:cxn>
                <a:cxn ang="0">
                  <a:pos x="44" y="242"/>
                </a:cxn>
                <a:cxn ang="0">
                  <a:pos x="37" y="205"/>
                </a:cxn>
                <a:cxn ang="0">
                  <a:pos x="38" y="171"/>
                </a:cxn>
                <a:cxn ang="0">
                  <a:pos x="44" y="137"/>
                </a:cxn>
                <a:cxn ang="0">
                  <a:pos x="56" y="103"/>
                </a:cxn>
                <a:cxn ang="0">
                  <a:pos x="58" y="79"/>
                </a:cxn>
                <a:cxn ang="0">
                  <a:pos x="52" y="51"/>
                </a:cxn>
                <a:cxn ang="0">
                  <a:pos x="44" y="23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6" y="0"/>
                </a:cxn>
                <a:cxn ang="0">
                  <a:pos x="36" y="1"/>
                </a:cxn>
                <a:cxn ang="0">
                  <a:pos x="36" y="1"/>
                </a:cxn>
              </a:cxnLst>
              <a:rect l="0" t="0" r="r" b="b"/>
              <a:pathLst>
                <a:path w="199" h="481">
                  <a:moveTo>
                    <a:pt x="36" y="1"/>
                  </a:moveTo>
                  <a:lnTo>
                    <a:pt x="38" y="20"/>
                  </a:lnTo>
                  <a:lnTo>
                    <a:pt x="38" y="39"/>
                  </a:lnTo>
                  <a:lnTo>
                    <a:pt x="36" y="56"/>
                  </a:lnTo>
                  <a:lnTo>
                    <a:pt x="34" y="74"/>
                  </a:lnTo>
                  <a:lnTo>
                    <a:pt x="30" y="91"/>
                  </a:lnTo>
                  <a:lnTo>
                    <a:pt x="23" y="108"/>
                  </a:lnTo>
                  <a:lnTo>
                    <a:pt x="16" y="125"/>
                  </a:lnTo>
                  <a:lnTo>
                    <a:pt x="8" y="141"/>
                  </a:lnTo>
                  <a:lnTo>
                    <a:pt x="0" y="169"/>
                  </a:lnTo>
                  <a:lnTo>
                    <a:pt x="0" y="198"/>
                  </a:lnTo>
                  <a:lnTo>
                    <a:pt x="6" y="228"/>
                  </a:lnTo>
                  <a:lnTo>
                    <a:pt x="15" y="256"/>
                  </a:lnTo>
                  <a:lnTo>
                    <a:pt x="22" y="273"/>
                  </a:lnTo>
                  <a:lnTo>
                    <a:pt x="31" y="289"/>
                  </a:lnTo>
                  <a:lnTo>
                    <a:pt x="39" y="305"/>
                  </a:lnTo>
                  <a:lnTo>
                    <a:pt x="48" y="320"/>
                  </a:lnTo>
                  <a:lnTo>
                    <a:pt x="59" y="335"/>
                  </a:lnTo>
                  <a:lnTo>
                    <a:pt x="69" y="349"/>
                  </a:lnTo>
                  <a:lnTo>
                    <a:pt x="79" y="364"/>
                  </a:lnTo>
                  <a:lnTo>
                    <a:pt x="91" y="377"/>
                  </a:lnTo>
                  <a:lnTo>
                    <a:pt x="102" y="391"/>
                  </a:lnTo>
                  <a:lnTo>
                    <a:pt x="115" y="404"/>
                  </a:lnTo>
                  <a:lnTo>
                    <a:pt x="126" y="418"/>
                  </a:lnTo>
                  <a:lnTo>
                    <a:pt x="138" y="430"/>
                  </a:lnTo>
                  <a:lnTo>
                    <a:pt x="152" y="444"/>
                  </a:lnTo>
                  <a:lnTo>
                    <a:pt x="164" y="456"/>
                  </a:lnTo>
                  <a:lnTo>
                    <a:pt x="177" y="469"/>
                  </a:lnTo>
                  <a:lnTo>
                    <a:pt x="190" y="481"/>
                  </a:lnTo>
                  <a:lnTo>
                    <a:pt x="192" y="481"/>
                  </a:lnTo>
                  <a:lnTo>
                    <a:pt x="196" y="480"/>
                  </a:lnTo>
                  <a:lnTo>
                    <a:pt x="199" y="477"/>
                  </a:lnTo>
                  <a:lnTo>
                    <a:pt x="199" y="475"/>
                  </a:lnTo>
                  <a:lnTo>
                    <a:pt x="176" y="448"/>
                  </a:lnTo>
                  <a:lnTo>
                    <a:pt x="154" y="420"/>
                  </a:lnTo>
                  <a:lnTo>
                    <a:pt x="131" y="393"/>
                  </a:lnTo>
                  <a:lnTo>
                    <a:pt x="110" y="365"/>
                  </a:lnTo>
                  <a:lnTo>
                    <a:pt x="90" y="336"/>
                  </a:lnTo>
                  <a:lnTo>
                    <a:pt x="72" y="306"/>
                  </a:lnTo>
                  <a:lnTo>
                    <a:pt x="57" y="275"/>
                  </a:lnTo>
                  <a:lnTo>
                    <a:pt x="44" y="242"/>
                  </a:lnTo>
                  <a:lnTo>
                    <a:pt x="37" y="205"/>
                  </a:lnTo>
                  <a:lnTo>
                    <a:pt x="38" y="171"/>
                  </a:lnTo>
                  <a:lnTo>
                    <a:pt x="44" y="137"/>
                  </a:lnTo>
                  <a:lnTo>
                    <a:pt x="56" y="103"/>
                  </a:lnTo>
                  <a:lnTo>
                    <a:pt x="58" y="79"/>
                  </a:lnTo>
                  <a:lnTo>
                    <a:pt x="52" y="51"/>
                  </a:lnTo>
                  <a:lnTo>
                    <a:pt x="44" y="23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36" y="1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77" name="Freeform 53"/>
            <p:cNvSpPr>
              <a:spLocks/>
            </p:cNvSpPr>
            <p:nvPr/>
          </p:nvSpPr>
          <p:spPr bwMode="auto">
            <a:xfrm>
              <a:off x="1224" y="2589"/>
              <a:ext cx="162" cy="107"/>
            </a:xfrm>
            <a:custGeom>
              <a:avLst/>
              <a:gdLst/>
              <a:ahLst/>
              <a:cxnLst>
                <a:cxn ang="0">
                  <a:pos x="1" y="23"/>
                </a:cxn>
                <a:cxn ang="0">
                  <a:pos x="17" y="16"/>
                </a:cxn>
                <a:cxn ang="0">
                  <a:pos x="31" y="11"/>
                </a:cxn>
                <a:cxn ang="0">
                  <a:pos x="47" y="9"/>
                </a:cxn>
                <a:cxn ang="0">
                  <a:pos x="61" y="8"/>
                </a:cxn>
                <a:cxn ang="0">
                  <a:pos x="75" y="10"/>
                </a:cxn>
                <a:cxn ang="0">
                  <a:pos x="89" y="15"/>
                </a:cxn>
                <a:cxn ang="0">
                  <a:pos x="103" y="23"/>
                </a:cxn>
                <a:cxn ang="0">
                  <a:pos x="115" y="36"/>
                </a:cxn>
                <a:cxn ang="0">
                  <a:pos x="122" y="44"/>
                </a:cxn>
                <a:cxn ang="0">
                  <a:pos x="128" y="52"/>
                </a:cxn>
                <a:cxn ang="0">
                  <a:pos x="133" y="61"/>
                </a:cxn>
                <a:cxn ang="0">
                  <a:pos x="138" y="69"/>
                </a:cxn>
                <a:cxn ang="0">
                  <a:pos x="142" y="78"/>
                </a:cxn>
                <a:cxn ang="0">
                  <a:pos x="146" y="88"/>
                </a:cxn>
                <a:cxn ang="0">
                  <a:pos x="151" y="97"/>
                </a:cxn>
                <a:cxn ang="0">
                  <a:pos x="155" y="106"/>
                </a:cxn>
                <a:cxn ang="0">
                  <a:pos x="157" y="107"/>
                </a:cxn>
                <a:cxn ang="0">
                  <a:pos x="159" y="106"/>
                </a:cxn>
                <a:cxn ang="0">
                  <a:pos x="161" y="105"/>
                </a:cxn>
                <a:cxn ang="0">
                  <a:pos x="162" y="103"/>
                </a:cxn>
                <a:cxn ang="0">
                  <a:pos x="158" y="90"/>
                </a:cxn>
                <a:cxn ang="0">
                  <a:pos x="153" y="76"/>
                </a:cxn>
                <a:cxn ang="0">
                  <a:pos x="147" y="63"/>
                </a:cxn>
                <a:cxn ang="0">
                  <a:pos x="141" y="50"/>
                </a:cxn>
                <a:cxn ang="0">
                  <a:pos x="134" y="39"/>
                </a:cxn>
                <a:cxn ang="0">
                  <a:pos x="126" y="29"/>
                </a:cxn>
                <a:cxn ang="0">
                  <a:pos x="115" y="18"/>
                </a:cxn>
                <a:cxn ang="0">
                  <a:pos x="104" y="10"/>
                </a:cxn>
                <a:cxn ang="0">
                  <a:pos x="92" y="4"/>
                </a:cxn>
                <a:cxn ang="0">
                  <a:pos x="78" y="1"/>
                </a:cxn>
                <a:cxn ang="0">
                  <a:pos x="65" y="0"/>
                </a:cxn>
                <a:cxn ang="0">
                  <a:pos x="51" y="2"/>
                </a:cxn>
                <a:cxn ang="0">
                  <a:pos x="38" y="5"/>
                </a:cxn>
                <a:cxn ang="0">
                  <a:pos x="24" y="10"/>
                </a:cxn>
                <a:cxn ang="0">
                  <a:pos x="12" y="16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1" y="23"/>
                </a:cxn>
                <a:cxn ang="0">
                  <a:pos x="1" y="23"/>
                </a:cxn>
              </a:cxnLst>
              <a:rect l="0" t="0" r="r" b="b"/>
              <a:pathLst>
                <a:path w="162" h="107">
                  <a:moveTo>
                    <a:pt x="1" y="23"/>
                  </a:moveTo>
                  <a:lnTo>
                    <a:pt x="17" y="16"/>
                  </a:lnTo>
                  <a:lnTo>
                    <a:pt x="31" y="11"/>
                  </a:lnTo>
                  <a:lnTo>
                    <a:pt x="47" y="9"/>
                  </a:lnTo>
                  <a:lnTo>
                    <a:pt x="61" y="8"/>
                  </a:lnTo>
                  <a:lnTo>
                    <a:pt x="75" y="10"/>
                  </a:lnTo>
                  <a:lnTo>
                    <a:pt x="89" y="15"/>
                  </a:lnTo>
                  <a:lnTo>
                    <a:pt x="103" y="23"/>
                  </a:lnTo>
                  <a:lnTo>
                    <a:pt x="115" y="36"/>
                  </a:lnTo>
                  <a:lnTo>
                    <a:pt x="122" y="44"/>
                  </a:lnTo>
                  <a:lnTo>
                    <a:pt x="128" y="52"/>
                  </a:lnTo>
                  <a:lnTo>
                    <a:pt x="133" y="61"/>
                  </a:lnTo>
                  <a:lnTo>
                    <a:pt x="138" y="69"/>
                  </a:lnTo>
                  <a:lnTo>
                    <a:pt x="142" y="78"/>
                  </a:lnTo>
                  <a:lnTo>
                    <a:pt x="146" y="88"/>
                  </a:lnTo>
                  <a:lnTo>
                    <a:pt x="151" y="97"/>
                  </a:lnTo>
                  <a:lnTo>
                    <a:pt x="155" y="106"/>
                  </a:lnTo>
                  <a:lnTo>
                    <a:pt x="157" y="107"/>
                  </a:lnTo>
                  <a:lnTo>
                    <a:pt x="159" y="106"/>
                  </a:lnTo>
                  <a:lnTo>
                    <a:pt x="161" y="105"/>
                  </a:lnTo>
                  <a:lnTo>
                    <a:pt x="162" y="103"/>
                  </a:lnTo>
                  <a:lnTo>
                    <a:pt x="158" y="90"/>
                  </a:lnTo>
                  <a:lnTo>
                    <a:pt x="153" y="76"/>
                  </a:lnTo>
                  <a:lnTo>
                    <a:pt x="147" y="63"/>
                  </a:lnTo>
                  <a:lnTo>
                    <a:pt x="141" y="50"/>
                  </a:lnTo>
                  <a:lnTo>
                    <a:pt x="134" y="39"/>
                  </a:lnTo>
                  <a:lnTo>
                    <a:pt x="126" y="29"/>
                  </a:lnTo>
                  <a:lnTo>
                    <a:pt x="115" y="18"/>
                  </a:lnTo>
                  <a:lnTo>
                    <a:pt x="104" y="10"/>
                  </a:lnTo>
                  <a:lnTo>
                    <a:pt x="92" y="4"/>
                  </a:lnTo>
                  <a:lnTo>
                    <a:pt x="78" y="1"/>
                  </a:lnTo>
                  <a:lnTo>
                    <a:pt x="65" y="0"/>
                  </a:lnTo>
                  <a:lnTo>
                    <a:pt x="51" y="2"/>
                  </a:lnTo>
                  <a:lnTo>
                    <a:pt x="38" y="5"/>
                  </a:lnTo>
                  <a:lnTo>
                    <a:pt x="24" y="10"/>
                  </a:lnTo>
                  <a:lnTo>
                    <a:pt x="12" y="1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1277" y="2602"/>
              <a:ext cx="77" cy="12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1" y="6"/>
                </a:cxn>
                <a:cxn ang="0">
                  <a:pos x="37" y="16"/>
                </a:cxn>
                <a:cxn ang="0">
                  <a:pos x="50" y="28"/>
                </a:cxn>
                <a:cxn ang="0">
                  <a:pos x="60" y="45"/>
                </a:cxn>
                <a:cxn ang="0">
                  <a:pos x="66" y="62"/>
                </a:cxn>
                <a:cxn ang="0">
                  <a:pos x="70" y="82"/>
                </a:cxn>
                <a:cxn ang="0">
                  <a:pos x="71" y="102"/>
                </a:cxn>
                <a:cxn ang="0">
                  <a:pos x="70" y="121"/>
                </a:cxn>
                <a:cxn ang="0">
                  <a:pos x="71" y="122"/>
                </a:cxn>
                <a:cxn ang="0">
                  <a:pos x="72" y="122"/>
                </a:cxn>
                <a:cxn ang="0">
                  <a:pos x="73" y="121"/>
                </a:cxn>
                <a:cxn ang="0">
                  <a:pos x="74" y="119"/>
                </a:cxn>
                <a:cxn ang="0">
                  <a:pos x="77" y="98"/>
                </a:cxn>
                <a:cxn ang="0">
                  <a:pos x="76" y="79"/>
                </a:cxn>
                <a:cxn ang="0">
                  <a:pos x="73" y="59"/>
                </a:cxn>
                <a:cxn ang="0">
                  <a:pos x="65" y="40"/>
                </a:cxn>
                <a:cxn ang="0">
                  <a:pos x="55" y="25"/>
                </a:cxn>
                <a:cxn ang="0">
                  <a:pos x="41" y="12"/>
                </a:cxn>
                <a:cxn ang="0">
                  <a:pos x="22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77" h="122">
                  <a:moveTo>
                    <a:pt x="0" y="1"/>
                  </a:moveTo>
                  <a:lnTo>
                    <a:pt x="21" y="6"/>
                  </a:lnTo>
                  <a:lnTo>
                    <a:pt x="37" y="16"/>
                  </a:lnTo>
                  <a:lnTo>
                    <a:pt x="50" y="28"/>
                  </a:lnTo>
                  <a:lnTo>
                    <a:pt x="60" y="45"/>
                  </a:lnTo>
                  <a:lnTo>
                    <a:pt x="66" y="62"/>
                  </a:lnTo>
                  <a:lnTo>
                    <a:pt x="70" y="82"/>
                  </a:lnTo>
                  <a:lnTo>
                    <a:pt x="71" y="102"/>
                  </a:lnTo>
                  <a:lnTo>
                    <a:pt x="70" y="121"/>
                  </a:lnTo>
                  <a:lnTo>
                    <a:pt x="71" y="122"/>
                  </a:lnTo>
                  <a:lnTo>
                    <a:pt x="72" y="122"/>
                  </a:lnTo>
                  <a:lnTo>
                    <a:pt x="73" y="121"/>
                  </a:lnTo>
                  <a:lnTo>
                    <a:pt x="74" y="119"/>
                  </a:lnTo>
                  <a:lnTo>
                    <a:pt x="77" y="98"/>
                  </a:lnTo>
                  <a:lnTo>
                    <a:pt x="76" y="79"/>
                  </a:lnTo>
                  <a:lnTo>
                    <a:pt x="73" y="59"/>
                  </a:lnTo>
                  <a:lnTo>
                    <a:pt x="65" y="40"/>
                  </a:lnTo>
                  <a:lnTo>
                    <a:pt x="55" y="25"/>
                  </a:lnTo>
                  <a:lnTo>
                    <a:pt x="41" y="12"/>
                  </a:lnTo>
                  <a:lnTo>
                    <a:pt x="22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79" name="Freeform 55"/>
            <p:cNvSpPr>
              <a:spLocks/>
            </p:cNvSpPr>
            <p:nvPr/>
          </p:nvSpPr>
          <p:spPr bwMode="auto">
            <a:xfrm>
              <a:off x="1235" y="2612"/>
              <a:ext cx="70" cy="1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3" y="11"/>
                </a:cxn>
                <a:cxn ang="0">
                  <a:pos x="19" y="16"/>
                </a:cxn>
                <a:cxn ang="0">
                  <a:pos x="27" y="21"/>
                </a:cxn>
                <a:cxn ang="0">
                  <a:pos x="33" y="26"/>
                </a:cxn>
                <a:cxn ang="0">
                  <a:pos x="39" y="32"/>
                </a:cxn>
                <a:cxn ang="0">
                  <a:pos x="45" y="39"/>
                </a:cxn>
                <a:cxn ang="0">
                  <a:pos x="50" y="45"/>
                </a:cxn>
                <a:cxn ang="0">
                  <a:pos x="60" y="64"/>
                </a:cxn>
                <a:cxn ang="0">
                  <a:pos x="64" y="83"/>
                </a:cxn>
                <a:cxn ang="0">
                  <a:pos x="64" y="104"/>
                </a:cxn>
                <a:cxn ang="0">
                  <a:pos x="60" y="125"/>
                </a:cxn>
                <a:cxn ang="0">
                  <a:pos x="60" y="126"/>
                </a:cxn>
                <a:cxn ang="0">
                  <a:pos x="61" y="126"/>
                </a:cxn>
                <a:cxn ang="0">
                  <a:pos x="62" y="125"/>
                </a:cxn>
                <a:cxn ang="0">
                  <a:pos x="63" y="124"/>
                </a:cxn>
                <a:cxn ang="0">
                  <a:pos x="67" y="108"/>
                </a:cxn>
                <a:cxn ang="0">
                  <a:pos x="70" y="92"/>
                </a:cxn>
                <a:cxn ang="0">
                  <a:pos x="70" y="76"/>
                </a:cxn>
                <a:cxn ang="0">
                  <a:pos x="65" y="60"/>
                </a:cxn>
                <a:cxn ang="0">
                  <a:pos x="59" y="50"/>
                </a:cxn>
                <a:cxn ang="0">
                  <a:pos x="53" y="42"/>
                </a:cxn>
                <a:cxn ang="0">
                  <a:pos x="45" y="34"/>
                </a:cxn>
                <a:cxn ang="0">
                  <a:pos x="37" y="26"/>
                </a:cxn>
                <a:cxn ang="0">
                  <a:pos x="28" y="19"/>
                </a:cxn>
                <a:cxn ang="0">
                  <a:pos x="18" y="13"/>
                </a:cxn>
                <a:cxn ang="0">
                  <a:pos x="9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0" h="126">
                  <a:moveTo>
                    <a:pt x="0" y="0"/>
                  </a:moveTo>
                  <a:lnTo>
                    <a:pt x="6" y="6"/>
                  </a:lnTo>
                  <a:lnTo>
                    <a:pt x="13" y="11"/>
                  </a:lnTo>
                  <a:lnTo>
                    <a:pt x="19" y="16"/>
                  </a:lnTo>
                  <a:lnTo>
                    <a:pt x="27" y="21"/>
                  </a:lnTo>
                  <a:lnTo>
                    <a:pt x="33" y="26"/>
                  </a:lnTo>
                  <a:lnTo>
                    <a:pt x="39" y="32"/>
                  </a:lnTo>
                  <a:lnTo>
                    <a:pt x="45" y="39"/>
                  </a:lnTo>
                  <a:lnTo>
                    <a:pt x="50" y="45"/>
                  </a:lnTo>
                  <a:lnTo>
                    <a:pt x="60" y="64"/>
                  </a:lnTo>
                  <a:lnTo>
                    <a:pt x="64" y="83"/>
                  </a:lnTo>
                  <a:lnTo>
                    <a:pt x="64" y="104"/>
                  </a:lnTo>
                  <a:lnTo>
                    <a:pt x="60" y="125"/>
                  </a:lnTo>
                  <a:lnTo>
                    <a:pt x="60" y="126"/>
                  </a:lnTo>
                  <a:lnTo>
                    <a:pt x="61" y="126"/>
                  </a:lnTo>
                  <a:lnTo>
                    <a:pt x="62" y="125"/>
                  </a:lnTo>
                  <a:lnTo>
                    <a:pt x="63" y="124"/>
                  </a:lnTo>
                  <a:lnTo>
                    <a:pt x="67" y="108"/>
                  </a:lnTo>
                  <a:lnTo>
                    <a:pt x="70" y="92"/>
                  </a:lnTo>
                  <a:lnTo>
                    <a:pt x="70" y="76"/>
                  </a:lnTo>
                  <a:lnTo>
                    <a:pt x="65" y="60"/>
                  </a:lnTo>
                  <a:lnTo>
                    <a:pt x="59" y="50"/>
                  </a:lnTo>
                  <a:lnTo>
                    <a:pt x="53" y="42"/>
                  </a:lnTo>
                  <a:lnTo>
                    <a:pt x="45" y="34"/>
                  </a:lnTo>
                  <a:lnTo>
                    <a:pt x="37" y="26"/>
                  </a:lnTo>
                  <a:lnTo>
                    <a:pt x="28" y="19"/>
                  </a:lnTo>
                  <a:lnTo>
                    <a:pt x="18" y="13"/>
                  </a:lnTo>
                  <a:lnTo>
                    <a:pt x="9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80" name="Freeform 56"/>
            <p:cNvSpPr>
              <a:spLocks/>
            </p:cNvSpPr>
            <p:nvPr/>
          </p:nvSpPr>
          <p:spPr bwMode="auto">
            <a:xfrm>
              <a:off x="1167" y="2664"/>
              <a:ext cx="118" cy="6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6" y="21"/>
                </a:cxn>
                <a:cxn ang="0">
                  <a:pos x="14" y="37"/>
                </a:cxn>
                <a:cxn ang="0">
                  <a:pos x="26" y="51"/>
                </a:cxn>
                <a:cxn ang="0">
                  <a:pos x="41" y="60"/>
                </a:cxn>
                <a:cxn ang="0">
                  <a:pos x="57" y="65"/>
                </a:cxn>
                <a:cxn ang="0">
                  <a:pos x="76" y="68"/>
                </a:cxn>
                <a:cxn ang="0">
                  <a:pos x="96" y="66"/>
                </a:cxn>
                <a:cxn ang="0">
                  <a:pos x="115" y="61"/>
                </a:cxn>
                <a:cxn ang="0">
                  <a:pos x="117" y="59"/>
                </a:cxn>
                <a:cxn ang="0">
                  <a:pos x="118" y="57"/>
                </a:cxn>
                <a:cxn ang="0">
                  <a:pos x="118" y="55"/>
                </a:cxn>
                <a:cxn ang="0">
                  <a:pos x="116" y="54"/>
                </a:cxn>
                <a:cxn ang="0">
                  <a:pos x="106" y="55"/>
                </a:cxn>
                <a:cxn ang="0">
                  <a:pos x="97" y="56"/>
                </a:cxn>
                <a:cxn ang="0">
                  <a:pos x="86" y="56"/>
                </a:cxn>
                <a:cxn ang="0">
                  <a:pos x="77" y="56"/>
                </a:cxn>
                <a:cxn ang="0">
                  <a:pos x="68" y="56"/>
                </a:cxn>
                <a:cxn ang="0">
                  <a:pos x="58" y="54"/>
                </a:cxn>
                <a:cxn ang="0">
                  <a:pos x="49" y="53"/>
                </a:cxn>
                <a:cxn ang="0">
                  <a:pos x="39" y="50"/>
                </a:cxn>
                <a:cxn ang="0">
                  <a:pos x="30" y="47"/>
                </a:cxn>
                <a:cxn ang="0">
                  <a:pos x="23" y="43"/>
                </a:cxn>
                <a:cxn ang="0">
                  <a:pos x="18" y="37"/>
                </a:cxn>
                <a:cxn ang="0">
                  <a:pos x="13" y="31"/>
                </a:cxn>
                <a:cxn ang="0">
                  <a:pos x="9" y="24"/>
                </a:cxn>
                <a:cxn ang="0">
                  <a:pos x="6" y="17"/>
                </a:cxn>
                <a:cxn ang="0">
                  <a:pos x="3" y="8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18" h="68">
                  <a:moveTo>
                    <a:pt x="0" y="1"/>
                  </a:moveTo>
                  <a:lnTo>
                    <a:pt x="6" y="21"/>
                  </a:lnTo>
                  <a:lnTo>
                    <a:pt x="14" y="37"/>
                  </a:lnTo>
                  <a:lnTo>
                    <a:pt x="26" y="51"/>
                  </a:lnTo>
                  <a:lnTo>
                    <a:pt x="41" y="60"/>
                  </a:lnTo>
                  <a:lnTo>
                    <a:pt x="57" y="65"/>
                  </a:lnTo>
                  <a:lnTo>
                    <a:pt x="76" y="68"/>
                  </a:lnTo>
                  <a:lnTo>
                    <a:pt x="96" y="66"/>
                  </a:lnTo>
                  <a:lnTo>
                    <a:pt x="115" y="61"/>
                  </a:lnTo>
                  <a:lnTo>
                    <a:pt x="117" y="59"/>
                  </a:lnTo>
                  <a:lnTo>
                    <a:pt x="118" y="57"/>
                  </a:lnTo>
                  <a:lnTo>
                    <a:pt x="118" y="55"/>
                  </a:lnTo>
                  <a:lnTo>
                    <a:pt x="116" y="54"/>
                  </a:lnTo>
                  <a:lnTo>
                    <a:pt x="106" y="55"/>
                  </a:lnTo>
                  <a:lnTo>
                    <a:pt x="97" y="56"/>
                  </a:lnTo>
                  <a:lnTo>
                    <a:pt x="86" y="56"/>
                  </a:lnTo>
                  <a:lnTo>
                    <a:pt x="77" y="56"/>
                  </a:lnTo>
                  <a:lnTo>
                    <a:pt x="68" y="56"/>
                  </a:lnTo>
                  <a:lnTo>
                    <a:pt x="58" y="54"/>
                  </a:lnTo>
                  <a:lnTo>
                    <a:pt x="49" y="53"/>
                  </a:lnTo>
                  <a:lnTo>
                    <a:pt x="39" y="50"/>
                  </a:lnTo>
                  <a:lnTo>
                    <a:pt x="30" y="47"/>
                  </a:lnTo>
                  <a:lnTo>
                    <a:pt x="23" y="43"/>
                  </a:lnTo>
                  <a:lnTo>
                    <a:pt x="18" y="37"/>
                  </a:lnTo>
                  <a:lnTo>
                    <a:pt x="13" y="31"/>
                  </a:lnTo>
                  <a:lnTo>
                    <a:pt x="9" y="24"/>
                  </a:lnTo>
                  <a:lnTo>
                    <a:pt x="6" y="17"/>
                  </a:lnTo>
                  <a:lnTo>
                    <a:pt x="3" y="8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81" name="Freeform 57"/>
            <p:cNvSpPr>
              <a:spLocks/>
            </p:cNvSpPr>
            <p:nvPr/>
          </p:nvSpPr>
          <p:spPr bwMode="auto">
            <a:xfrm>
              <a:off x="1286" y="2703"/>
              <a:ext cx="74" cy="4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5" y="9"/>
                </a:cxn>
                <a:cxn ang="0">
                  <a:pos x="9" y="17"/>
                </a:cxn>
                <a:cxn ang="0">
                  <a:pos x="15" y="24"/>
                </a:cxn>
                <a:cxn ang="0">
                  <a:pos x="23" y="30"/>
                </a:cxn>
                <a:cxn ang="0">
                  <a:pos x="27" y="32"/>
                </a:cxn>
                <a:cxn ang="0">
                  <a:pos x="33" y="33"/>
                </a:cxn>
                <a:cxn ang="0">
                  <a:pos x="38" y="35"/>
                </a:cxn>
                <a:cxn ang="0">
                  <a:pos x="43" y="36"/>
                </a:cxn>
                <a:cxn ang="0">
                  <a:pos x="49" y="38"/>
                </a:cxn>
                <a:cxn ang="0">
                  <a:pos x="54" y="39"/>
                </a:cxn>
                <a:cxn ang="0">
                  <a:pos x="60" y="40"/>
                </a:cxn>
                <a:cxn ang="0">
                  <a:pos x="65" y="41"/>
                </a:cxn>
                <a:cxn ang="0">
                  <a:pos x="68" y="40"/>
                </a:cxn>
                <a:cxn ang="0">
                  <a:pos x="71" y="37"/>
                </a:cxn>
                <a:cxn ang="0">
                  <a:pos x="74" y="33"/>
                </a:cxn>
                <a:cxn ang="0">
                  <a:pos x="74" y="29"/>
                </a:cxn>
                <a:cxn ang="0">
                  <a:pos x="72" y="23"/>
                </a:cxn>
                <a:cxn ang="0">
                  <a:pos x="69" y="20"/>
                </a:cxn>
                <a:cxn ang="0">
                  <a:pos x="66" y="17"/>
                </a:cxn>
                <a:cxn ang="0">
                  <a:pos x="62" y="15"/>
                </a:cxn>
                <a:cxn ang="0">
                  <a:pos x="57" y="14"/>
                </a:cxn>
                <a:cxn ang="0">
                  <a:pos x="53" y="13"/>
                </a:cxn>
                <a:cxn ang="0">
                  <a:pos x="48" y="13"/>
                </a:cxn>
                <a:cxn ang="0">
                  <a:pos x="43" y="14"/>
                </a:cxn>
                <a:cxn ang="0">
                  <a:pos x="37" y="15"/>
                </a:cxn>
                <a:cxn ang="0">
                  <a:pos x="32" y="16"/>
                </a:cxn>
                <a:cxn ang="0">
                  <a:pos x="26" y="16"/>
                </a:cxn>
                <a:cxn ang="0">
                  <a:pos x="20" y="16"/>
                </a:cxn>
                <a:cxn ang="0">
                  <a:pos x="15" y="13"/>
                </a:cxn>
                <a:cxn ang="0">
                  <a:pos x="10" y="9"/>
                </a:cxn>
                <a:cxn ang="0">
                  <a:pos x="6" y="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74" h="41">
                  <a:moveTo>
                    <a:pt x="0" y="1"/>
                  </a:moveTo>
                  <a:lnTo>
                    <a:pt x="5" y="9"/>
                  </a:lnTo>
                  <a:lnTo>
                    <a:pt x="9" y="17"/>
                  </a:lnTo>
                  <a:lnTo>
                    <a:pt x="15" y="24"/>
                  </a:lnTo>
                  <a:lnTo>
                    <a:pt x="23" y="30"/>
                  </a:lnTo>
                  <a:lnTo>
                    <a:pt x="27" y="32"/>
                  </a:lnTo>
                  <a:lnTo>
                    <a:pt x="33" y="33"/>
                  </a:lnTo>
                  <a:lnTo>
                    <a:pt x="38" y="35"/>
                  </a:lnTo>
                  <a:lnTo>
                    <a:pt x="43" y="36"/>
                  </a:lnTo>
                  <a:lnTo>
                    <a:pt x="49" y="38"/>
                  </a:lnTo>
                  <a:lnTo>
                    <a:pt x="54" y="39"/>
                  </a:lnTo>
                  <a:lnTo>
                    <a:pt x="60" y="40"/>
                  </a:lnTo>
                  <a:lnTo>
                    <a:pt x="65" y="41"/>
                  </a:lnTo>
                  <a:lnTo>
                    <a:pt x="68" y="40"/>
                  </a:lnTo>
                  <a:lnTo>
                    <a:pt x="71" y="37"/>
                  </a:lnTo>
                  <a:lnTo>
                    <a:pt x="74" y="33"/>
                  </a:lnTo>
                  <a:lnTo>
                    <a:pt x="74" y="29"/>
                  </a:lnTo>
                  <a:lnTo>
                    <a:pt x="72" y="23"/>
                  </a:lnTo>
                  <a:lnTo>
                    <a:pt x="69" y="20"/>
                  </a:lnTo>
                  <a:lnTo>
                    <a:pt x="66" y="17"/>
                  </a:lnTo>
                  <a:lnTo>
                    <a:pt x="62" y="15"/>
                  </a:lnTo>
                  <a:lnTo>
                    <a:pt x="57" y="14"/>
                  </a:lnTo>
                  <a:lnTo>
                    <a:pt x="53" y="13"/>
                  </a:lnTo>
                  <a:lnTo>
                    <a:pt x="48" y="13"/>
                  </a:lnTo>
                  <a:lnTo>
                    <a:pt x="43" y="14"/>
                  </a:lnTo>
                  <a:lnTo>
                    <a:pt x="37" y="15"/>
                  </a:lnTo>
                  <a:lnTo>
                    <a:pt x="32" y="16"/>
                  </a:lnTo>
                  <a:lnTo>
                    <a:pt x="26" y="16"/>
                  </a:lnTo>
                  <a:lnTo>
                    <a:pt x="20" y="16"/>
                  </a:lnTo>
                  <a:lnTo>
                    <a:pt x="15" y="13"/>
                  </a:lnTo>
                  <a:lnTo>
                    <a:pt x="10" y="9"/>
                  </a:lnTo>
                  <a:lnTo>
                    <a:pt x="6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82" name="Freeform 58"/>
            <p:cNvSpPr>
              <a:spLocks/>
            </p:cNvSpPr>
            <p:nvPr/>
          </p:nvSpPr>
          <p:spPr bwMode="auto">
            <a:xfrm>
              <a:off x="1339" y="2700"/>
              <a:ext cx="41" cy="17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6" y="16"/>
                </a:cxn>
                <a:cxn ang="0">
                  <a:pos x="10" y="15"/>
                </a:cxn>
                <a:cxn ang="0">
                  <a:pos x="15" y="13"/>
                </a:cxn>
                <a:cxn ang="0">
                  <a:pos x="20" y="12"/>
                </a:cxn>
                <a:cxn ang="0">
                  <a:pos x="24" y="10"/>
                </a:cxn>
                <a:cxn ang="0">
                  <a:pos x="29" y="9"/>
                </a:cxn>
                <a:cxn ang="0">
                  <a:pos x="33" y="7"/>
                </a:cxn>
                <a:cxn ang="0">
                  <a:pos x="39" y="5"/>
                </a:cxn>
                <a:cxn ang="0">
                  <a:pos x="40" y="4"/>
                </a:cxn>
                <a:cxn ang="0">
                  <a:pos x="41" y="3"/>
                </a:cxn>
                <a:cxn ang="0">
                  <a:pos x="40" y="1"/>
                </a:cxn>
                <a:cxn ang="0">
                  <a:pos x="39" y="0"/>
                </a:cxn>
                <a:cxn ang="0">
                  <a:pos x="33" y="3"/>
                </a:cxn>
                <a:cxn ang="0">
                  <a:pos x="29" y="4"/>
                </a:cxn>
                <a:cxn ang="0">
                  <a:pos x="24" y="6"/>
                </a:cxn>
                <a:cxn ang="0">
                  <a:pos x="20" y="8"/>
                </a:cxn>
                <a:cxn ang="0">
                  <a:pos x="15" y="10"/>
                </a:cxn>
                <a:cxn ang="0">
                  <a:pos x="10" y="13"/>
                </a:cxn>
                <a:cxn ang="0">
                  <a:pos x="6" y="15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0" y="17"/>
                </a:cxn>
              </a:cxnLst>
              <a:rect l="0" t="0" r="r" b="b"/>
              <a:pathLst>
                <a:path w="41" h="17">
                  <a:moveTo>
                    <a:pt x="0" y="17"/>
                  </a:moveTo>
                  <a:lnTo>
                    <a:pt x="6" y="16"/>
                  </a:lnTo>
                  <a:lnTo>
                    <a:pt x="10" y="15"/>
                  </a:lnTo>
                  <a:lnTo>
                    <a:pt x="15" y="13"/>
                  </a:lnTo>
                  <a:lnTo>
                    <a:pt x="20" y="12"/>
                  </a:lnTo>
                  <a:lnTo>
                    <a:pt x="24" y="10"/>
                  </a:lnTo>
                  <a:lnTo>
                    <a:pt x="29" y="9"/>
                  </a:lnTo>
                  <a:lnTo>
                    <a:pt x="33" y="7"/>
                  </a:lnTo>
                  <a:lnTo>
                    <a:pt x="39" y="5"/>
                  </a:lnTo>
                  <a:lnTo>
                    <a:pt x="40" y="4"/>
                  </a:lnTo>
                  <a:lnTo>
                    <a:pt x="41" y="3"/>
                  </a:lnTo>
                  <a:lnTo>
                    <a:pt x="40" y="1"/>
                  </a:lnTo>
                  <a:lnTo>
                    <a:pt x="39" y="0"/>
                  </a:lnTo>
                  <a:lnTo>
                    <a:pt x="33" y="3"/>
                  </a:lnTo>
                  <a:lnTo>
                    <a:pt x="29" y="4"/>
                  </a:lnTo>
                  <a:lnTo>
                    <a:pt x="24" y="6"/>
                  </a:lnTo>
                  <a:lnTo>
                    <a:pt x="20" y="8"/>
                  </a:lnTo>
                  <a:lnTo>
                    <a:pt x="15" y="10"/>
                  </a:lnTo>
                  <a:lnTo>
                    <a:pt x="10" y="13"/>
                  </a:lnTo>
                  <a:lnTo>
                    <a:pt x="6" y="15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83" name="Freeform 59"/>
            <p:cNvSpPr>
              <a:spLocks/>
            </p:cNvSpPr>
            <p:nvPr/>
          </p:nvSpPr>
          <p:spPr bwMode="auto">
            <a:xfrm>
              <a:off x="1595" y="2568"/>
              <a:ext cx="74" cy="94"/>
            </a:xfrm>
            <a:custGeom>
              <a:avLst/>
              <a:gdLst/>
              <a:ahLst/>
              <a:cxnLst>
                <a:cxn ang="0">
                  <a:pos x="1" y="16"/>
                </a:cxn>
                <a:cxn ang="0">
                  <a:pos x="9" y="12"/>
                </a:cxn>
                <a:cxn ang="0">
                  <a:pos x="15" y="8"/>
                </a:cxn>
                <a:cxn ang="0">
                  <a:pos x="22" y="6"/>
                </a:cxn>
                <a:cxn ang="0">
                  <a:pos x="29" y="4"/>
                </a:cxn>
                <a:cxn ang="0">
                  <a:pos x="37" y="4"/>
                </a:cxn>
                <a:cxn ang="0">
                  <a:pos x="43" y="6"/>
                </a:cxn>
                <a:cxn ang="0">
                  <a:pos x="48" y="11"/>
                </a:cxn>
                <a:cxn ang="0">
                  <a:pos x="53" y="18"/>
                </a:cxn>
                <a:cxn ang="0">
                  <a:pos x="60" y="36"/>
                </a:cxn>
                <a:cxn ang="0">
                  <a:pos x="66" y="55"/>
                </a:cxn>
                <a:cxn ang="0">
                  <a:pos x="69" y="73"/>
                </a:cxn>
                <a:cxn ang="0">
                  <a:pos x="71" y="93"/>
                </a:cxn>
                <a:cxn ang="0">
                  <a:pos x="71" y="94"/>
                </a:cxn>
                <a:cxn ang="0">
                  <a:pos x="73" y="93"/>
                </a:cxn>
                <a:cxn ang="0">
                  <a:pos x="74" y="92"/>
                </a:cxn>
                <a:cxn ang="0">
                  <a:pos x="74" y="91"/>
                </a:cxn>
                <a:cxn ang="0">
                  <a:pos x="74" y="70"/>
                </a:cxn>
                <a:cxn ang="0">
                  <a:pos x="73" y="47"/>
                </a:cxn>
                <a:cxn ang="0">
                  <a:pos x="67" y="26"/>
                </a:cxn>
                <a:cxn ang="0">
                  <a:pos x="55" y="8"/>
                </a:cxn>
                <a:cxn ang="0">
                  <a:pos x="49" y="3"/>
                </a:cxn>
                <a:cxn ang="0">
                  <a:pos x="42" y="0"/>
                </a:cxn>
                <a:cxn ang="0">
                  <a:pos x="34" y="0"/>
                </a:cxn>
                <a:cxn ang="0">
                  <a:pos x="28" y="1"/>
                </a:cxn>
                <a:cxn ang="0">
                  <a:pos x="21" y="3"/>
                </a:cxn>
                <a:cxn ang="0">
                  <a:pos x="14" y="7"/>
                </a:cxn>
                <a:cxn ang="0">
                  <a:pos x="8" y="11"/>
                </a:cxn>
                <a:cxn ang="0">
                  <a:pos x="1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6"/>
                </a:cxn>
                <a:cxn ang="0">
                  <a:pos x="1" y="16"/>
                </a:cxn>
                <a:cxn ang="0">
                  <a:pos x="1" y="16"/>
                </a:cxn>
              </a:cxnLst>
              <a:rect l="0" t="0" r="r" b="b"/>
              <a:pathLst>
                <a:path w="74" h="94">
                  <a:moveTo>
                    <a:pt x="1" y="16"/>
                  </a:moveTo>
                  <a:lnTo>
                    <a:pt x="9" y="12"/>
                  </a:lnTo>
                  <a:lnTo>
                    <a:pt x="15" y="8"/>
                  </a:lnTo>
                  <a:lnTo>
                    <a:pt x="22" y="6"/>
                  </a:lnTo>
                  <a:lnTo>
                    <a:pt x="29" y="4"/>
                  </a:lnTo>
                  <a:lnTo>
                    <a:pt x="37" y="4"/>
                  </a:lnTo>
                  <a:lnTo>
                    <a:pt x="43" y="6"/>
                  </a:lnTo>
                  <a:lnTo>
                    <a:pt x="48" y="11"/>
                  </a:lnTo>
                  <a:lnTo>
                    <a:pt x="53" y="18"/>
                  </a:lnTo>
                  <a:lnTo>
                    <a:pt x="60" y="36"/>
                  </a:lnTo>
                  <a:lnTo>
                    <a:pt x="66" y="55"/>
                  </a:lnTo>
                  <a:lnTo>
                    <a:pt x="69" y="73"/>
                  </a:lnTo>
                  <a:lnTo>
                    <a:pt x="71" y="93"/>
                  </a:lnTo>
                  <a:lnTo>
                    <a:pt x="71" y="94"/>
                  </a:lnTo>
                  <a:lnTo>
                    <a:pt x="73" y="93"/>
                  </a:lnTo>
                  <a:lnTo>
                    <a:pt x="74" y="92"/>
                  </a:lnTo>
                  <a:lnTo>
                    <a:pt x="74" y="91"/>
                  </a:lnTo>
                  <a:lnTo>
                    <a:pt x="74" y="70"/>
                  </a:lnTo>
                  <a:lnTo>
                    <a:pt x="73" y="47"/>
                  </a:lnTo>
                  <a:lnTo>
                    <a:pt x="67" y="26"/>
                  </a:lnTo>
                  <a:lnTo>
                    <a:pt x="55" y="8"/>
                  </a:lnTo>
                  <a:lnTo>
                    <a:pt x="49" y="3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28" y="1"/>
                  </a:lnTo>
                  <a:lnTo>
                    <a:pt x="21" y="3"/>
                  </a:lnTo>
                  <a:lnTo>
                    <a:pt x="14" y="7"/>
                  </a:lnTo>
                  <a:lnTo>
                    <a:pt x="8" y="11"/>
                  </a:lnTo>
                  <a:lnTo>
                    <a:pt x="1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84" name="Freeform 60"/>
            <p:cNvSpPr>
              <a:spLocks/>
            </p:cNvSpPr>
            <p:nvPr/>
          </p:nvSpPr>
          <p:spPr bwMode="auto">
            <a:xfrm>
              <a:off x="1567" y="2622"/>
              <a:ext cx="90" cy="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8"/>
                </a:cxn>
                <a:cxn ang="0">
                  <a:pos x="4" y="15"/>
                </a:cxn>
                <a:cxn ang="0">
                  <a:pos x="9" y="22"/>
                </a:cxn>
                <a:cxn ang="0">
                  <a:pos x="13" y="28"/>
                </a:cxn>
                <a:cxn ang="0">
                  <a:pos x="17" y="33"/>
                </a:cxn>
                <a:cxn ang="0">
                  <a:pos x="23" y="38"/>
                </a:cxn>
                <a:cxn ang="0">
                  <a:pos x="29" y="43"/>
                </a:cxn>
                <a:cxn ang="0">
                  <a:pos x="36" y="48"/>
                </a:cxn>
                <a:cxn ang="0">
                  <a:pos x="42" y="53"/>
                </a:cxn>
                <a:cxn ang="0">
                  <a:pos x="49" y="56"/>
                </a:cxn>
                <a:cxn ang="0">
                  <a:pos x="55" y="58"/>
                </a:cxn>
                <a:cxn ang="0">
                  <a:pos x="61" y="59"/>
                </a:cxn>
                <a:cxn ang="0">
                  <a:pos x="68" y="59"/>
                </a:cxn>
                <a:cxn ang="0">
                  <a:pos x="74" y="57"/>
                </a:cxn>
                <a:cxn ang="0">
                  <a:pos x="81" y="54"/>
                </a:cxn>
                <a:cxn ang="0">
                  <a:pos x="87" y="49"/>
                </a:cxn>
                <a:cxn ang="0">
                  <a:pos x="89" y="47"/>
                </a:cxn>
                <a:cxn ang="0">
                  <a:pos x="90" y="45"/>
                </a:cxn>
                <a:cxn ang="0">
                  <a:pos x="89" y="44"/>
                </a:cxn>
                <a:cxn ang="0">
                  <a:pos x="86" y="44"/>
                </a:cxn>
                <a:cxn ang="0">
                  <a:pos x="73" y="46"/>
                </a:cxn>
                <a:cxn ang="0">
                  <a:pos x="59" y="46"/>
                </a:cxn>
                <a:cxn ang="0">
                  <a:pos x="46" y="44"/>
                </a:cxn>
                <a:cxn ang="0">
                  <a:pos x="33" y="40"/>
                </a:cxn>
                <a:cxn ang="0">
                  <a:pos x="22" y="33"/>
                </a:cxn>
                <a:cxn ang="0">
                  <a:pos x="13" y="25"/>
                </a:cxn>
                <a:cxn ang="0">
                  <a:pos x="5" y="1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0" h="59">
                  <a:moveTo>
                    <a:pt x="0" y="0"/>
                  </a:moveTo>
                  <a:lnTo>
                    <a:pt x="2" y="8"/>
                  </a:lnTo>
                  <a:lnTo>
                    <a:pt x="4" y="15"/>
                  </a:lnTo>
                  <a:lnTo>
                    <a:pt x="9" y="22"/>
                  </a:lnTo>
                  <a:lnTo>
                    <a:pt x="13" y="28"/>
                  </a:lnTo>
                  <a:lnTo>
                    <a:pt x="17" y="33"/>
                  </a:lnTo>
                  <a:lnTo>
                    <a:pt x="23" y="38"/>
                  </a:lnTo>
                  <a:lnTo>
                    <a:pt x="29" y="43"/>
                  </a:lnTo>
                  <a:lnTo>
                    <a:pt x="36" y="48"/>
                  </a:lnTo>
                  <a:lnTo>
                    <a:pt x="42" y="53"/>
                  </a:lnTo>
                  <a:lnTo>
                    <a:pt x="49" y="56"/>
                  </a:lnTo>
                  <a:lnTo>
                    <a:pt x="55" y="58"/>
                  </a:lnTo>
                  <a:lnTo>
                    <a:pt x="61" y="59"/>
                  </a:lnTo>
                  <a:lnTo>
                    <a:pt x="68" y="59"/>
                  </a:lnTo>
                  <a:lnTo>
                    <a:pt x="74" y="57"/>
                  </a:lnTo>
                  <a:lnTo>
                    <a:pt x="81" y="54"/>
                  </a:lnTo>
                  <a:lnTo>
                    <a:pt x="87" y="49"/>
                  </a:lnTo>
                  <a:lnTo>
                    <a:pt x="89" y="47"/>
                  </a:lnTo>
                  <a:lnTo>
                    <a:pt x="90" y="45"/>
                  </a:lnTo>
                  <a:lnTo>
                    <a:pt x="89" y="44"/>
                  </a:lnTo>
                  <a:lnTo>
                    <a:pt x="86" y="44"/>
                  </a:lnTo>
                  <a:lnTo>
                    <a:pt x="73" y="46"/>
                  </a:lnTo>
                  <a:lnTo>
                    <a:pt x="59" y="46"/>
                  </a:lnTo>
                  <a:lnTo>
                    <a:pt x="46" y="44"/>
                  </a:lnTo>
                  <a:lnTo>
                    <a:pt x="33" y="40"/>
                  </a:lnTo>
                  <a:lnTo>
                    <a:pt x="22" y="33"/>
                  </a:lnTo>
                  <a:lnTo>
                    <a:pt x="13" y="25"/>
                  </a:lnTo>
                  <a:lnTo>
                    <a:pt x="5" y="1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85" name="Freeform 61"/>
            <p:cNvSpPr>
              <a:spLocks/>
            </p:cNvSpPr>
            <p:nvPr/>
          </p:nvSpPr>
          <p:spPr bwMode="auto">
            <a:xfrm>
              <a:off x="1634" y="2558"/>
              <a:ext cx="74" cy="1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9" y="5"/>
                </a:cxn>
                <a:cxn ang="0">
                  <a:pos x="18" y="4"/>
                </a:cxn>
                <a:cxn ang="0">
                  <a:pos x="28" y="5"/>
                </a:cxn>
                <a:cxn ang="0">
                  <a:pos x="37" y="7"/>
                </a:cxn>
                <a:cxn ang="0">
                  <a:pos x="44" y="11"/>
                </a:cxn>
                <a:cxn ang="0">
                  <a:pos x="51" y="17"/>
                </a:cxn>
                <a:cxn ang="0">
                  <a:pos x="58" y="24"/>
                </a:cxn>
                <a:cxn ang="0">
                  <a:pos x="62" y="34"/>
                </a:cxn>
                <a:cxn ang="0">
                  <a:pos x="64" y="49"/>
                </a:cxn>
                <a:cxn ang="0">
                  <a:pos x="61" y="66"/>
                </a:cxn>
                <a:cxn ang="0">
                  <a:pos x="55" y="82"/>
                </a:cxn>
                <a:cxn ang="0">
                  <a:pos x="49" y="98"/>
                </a:cxn>
                <a:cxn ang="0">
                  <a:pos x="49" y="100"/>
                </a:cxn>
                <a:cxn ang="0">
                  <a:pos x="51" y="100"/>
                </a:cxn>
                <a:cxn ang="0">
                  <a:pos x="55" y="99"/>
                </a:cxn>
                <a:cxn ang="0">
                  <a:pos x="56" y="97"/>
                </a:cxn>
                <a:cxn ang="0">
                  <a:pos x="64" y="79"/>
                </a:cxn>
                <a:cxn ang="0">
                  <a:pos x="71" y="60"/>
                </a:cxn>
                <a:cxn ang="0">
                  <a:pos x="74" y="39"/>
                </a:cxn>
                <a:cxn ang="0">
                  <a:pos x="68" y="21"/>
                </a:cxn>
                <a:cxn ang="0">
                  <a:pos x="62" y="14"/>
                </a:cxn>
                <a:cxn ang="0">
                  <a:pos x="55" y="8"/>
                </a:cxn>
                <a:cxn ang="0">
                  <a:pos x="46" y="4"/>
                </a:cxn>
                <a:cxn ang="0">
                  <a:pos x="37" y="2"/>
                </a:cxn>
                <a:cxn ang="0">
                  <a:pos x="28" y="0"/>
                </a:cxn>
                <a:cxn ang="0">
                  <a:pos x="18" y="0"/>
                </a:cxn>
                <a:cxn ang="0">
                  <a:pos x="9" y="3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74" h="100">
                  <a:moveTo>
                    <a:pt x="0" y="7"/>
                  </a:moveTo>
                  <a:lnTo>
                    <a:pt x="9" y="5"/>
                  </a:lnTo>
                  <a:lnTo>
                    <a:pt x="18" y="4"/>
                  </a:lnTo>
                  <a:lnTo>
                    <a:pt x="28" y="5"/>
                  </a:lnTo>
                  <a:lnTo>
                    <a:pt x="37" y="7"/>
                  </a:lnTo>
                  <a:lnTo>
                    <a:pt x="44" y="11"/>
                  </a:lnTo>
                  <a:lnTo>
                    <a:pt x="51" y="17"/>
                  </a:lnTo>
                  <a:lnTo>
                    <a:pt x="58" y="24"/>
                  </a:lnTo>
                  <a:lnTo>
                    <a:pt x="62" y="34"/>
                  </a:lnTo>
                  <a:lnTo>
                    <a:pt x="64" y="49"/>
                  </a:lnTo>
                  <a:lnTo>
                    <a:pt x="61" y="66"/>
                  </a:lnTo>
                  <a:lnTo>
                    <a:pt x="55" y="82"/>
                  </a:lnTo>
                  <a:lnTo>
                    <a:pt x="49" y="98"/>
                  </a:lnTo>
                  <a:lnTo>
                    <a:pt x="49" y="100"/>
                  </a:lnTo>
                  <a:lnTo>
                    <a:pt x="51" y="100"/>
                  </a:lnTo>
                  <a:lnTo>
                    <a:pt x="55" y="99"/>
                  </a:lnTo>
                  <a:lnTo>
                    <a:pt x="56" y="97"/>
                  </a:lnTo>
                  <a:lnTo>
                    <a:pt x="64" y="79"/>
                  </a:lnTo>
                  <a:lnTo>
                    <a:pt x="71" y="60"/>
                  </a:lnTo>
                  <a:lnTo>
                    <a:pt x="74" y="39"/>
                  </a:lnTo>
                  <a:lnTo>
                    <a:pt x="68" y="21"/>
                  </a:lnTo>
                  <a:lnTo>
                    <a:pt x="62" y="14"/>
                  </a:lnTo>
                  <a:lnTo>
                    <a:pt x="55" y="8"/>
                  </a:lnTo>
                  <a:lnTo>
                    <a:pt x="46" y="4"/>
                  </a:lnTo>
                  <a:lnTo>
                    <a:pt x="37" y="2"/>
                  </a:lnTo>
                  <a:lnTo>
                    <a:pt x="28" y="0"/>
                  </a:lnTo>
                  <a:lnTo>
                    <a:pt x="18" y="0"/>
                  </a:lnTo>
                  <a:lnTo>
                    <a:pt x="9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86" name="Freeform 62"/>
            <p:cNvSpPr>
              <a:spLocks/>
            </p:cNvSpPr>
            <p:nvPr/>
          </p:nvSpPr>
          <p:spPr bwMode="auto">
            <a:xfrm>
              <a:off x="1052" y="1793"/>
              <a:ext cx="201" cy="86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8" y="0"/>
                </a:cxn>
                <a:cxn ang="0">
                  <a:pos x="174" y="0"/>
                </a:cxn>
                <a:cxn ang="0">
                  <a:pos x="162" y="1"/>
                </a:cxn>
                <a:cxn ang="0">
                  <a:pos x="148" y="2"/>
                </a:cxn>
                <a:cxn ang="0">
                  <a:pos x="136" y="4"/>
                </a:cxn>
                <a:cxn ang="0">
                  <a:pos x="124" y="7"/>
                </a:cxn>
                <a:cxn ang="0">
                  <a:pos x="111" y="11"/>
                </a:cxn>
                <a:cxn ang="0">
                  <a:pos x="99" y="16"/>
                </a:cxn>
                <a:cxn ang="0">
                  <a:pos x="85" y="23"/>
                </a:cxn>
                <a:cxn ang="0">
                  <a:pos x="73" y="31"/>
                </a:cxn>
                <a:cxn ang="0">
                  <a:pos x="60" y="39"/>
                </a:cxn>
                <a:cxn ang="0">
                  <a:pos x="48" y="47"/>
                </a:cxn>
                <a:cxn ang="0">
                  <a:pos x="36" y="57"/>
                </a:cxn>
                <a:cxn ang="0">
                  <a:pos x="23" y="65"/>
                </a:cxn>
                <a:cxn ang="0">
                  <a:pos x="12" y="74"/>
                </a:cxn>
                <a:cxn ang="0">
                  <a:pos x="0" y="84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1" y="86"/>
                </a:cxn>
                <a:cxn ang="0">
                  <a:pos x="14" y="75"/>
                </a:cxn>
                <a:cxn ang="0">
                  <a:pos x="26" y="66"/>
                </a:cxn>
                <a:cxn ang="0">
                  <a:pos x="39" y="57"/>
                </a:cxn>
                <a:cxn ang="0">
                  <a:pos x="52" y="47"/>
                </a:cxn>
                <a:cxn ang="0">
                  <a:pos x="65" y="39"/>
                </a:cxn>
                <a:cxn ang="0">
                  <a:pos x="79" y="31"/>
                </a:cxn>
                <a:cxn ang="0">
                  <a:pos x="93" y="24"/>
                </a:cxn>
                <a:cxn ang="0">
                  <a:pos x="107" y="16"/>
                </a:cxn>
                <a:cxn ang="0">
                  <a:pos x="117" y="12"/>
                </a:cxn>
                <a:cxn ang="0">
                  <a:pos x="129" y="9"/>
                </a:cxn>
                <a:cxn ang="0">
                  <a:pos x="140" y="7"/>
                </a:cxn>
                <a:cxn ang="0">
                  <a:pos x="152" y="6"/>
                </a:cxn>
                <a:cxn ang="0">
                  <a:pos x="163" y="5"/>
                </a:cxn>
                <a:cxn ang="0">
                  <a:pos x="175" y="4"/>
                </a:cxn>
                <a:cxn ang="0">
                  <a:pos x="188" y="2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01" h="86">
                  <a:moveTo>
                    <a:pt x="201" y="0"/>
                  </a:moveTo>
                  <a:lnTo>
                    <a:pt x="188" y="0"/>
                  </a:lnTo>
                  <a:lnTo>
                    <a:pt x="174" y="0"/>
                  </a:lnTo>
                  <a:lnTo>
                    <a:pt x="162" y="1"/>
                  </a:lnTo>
                  <a:lnTo>
                    <a:pt x="148" y="2"/>
                  </a:lnTo>
                  <a:lnTo>
                    <a:pt x="136" y="4"/>
                  </a:lnTo>
                  <a:lnTo>
                    <a:pt x="124" y="7"/>
                  </a:lnTo>
                  <a:lnTo>
                    <a:pt x="111" y="11"/>
                  </a:lnTo>
                  <a:lnTo>
                    <a:pt x="99" y="16"/>
                  </a:lnTo>
                  <a:lnTo>
                    <a:pt x="85" y="23"/>
                  </a:lnTo>
                  <a:lnTo>
                    <a:pt x="73" y="31"/>
                  </a:lnTo>
                  <a:lnTo>
                    <a:pt x="60" y="39"/>
                  </a:lnTo>
                  <a:lnTo>
                    <a:pt x="48" y="47"/>
                  </a:lnTo>
                  <a:lnTo>
                    <a:pt x="36" y="57"/>
                  </a:lnTo>
                  <a:lnTo>
                    <a:pt x="23" y="65"/>
                  </a:lnTo>
                  <a:lnTo>
                    <a:pt x="12" y="74"/>
                  </a:lnTo>
                  <a:lnTo>
                    <a:pt x="0" y="8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1" y="86"/>
                  </a:lnTo>
                  <a:lnTo>
                    <a:pt x="14" y="75"/>
                  </a:lnTo>
                  <a:lnTo>
                    <a:pt x="26" y="66"/>
                  </a:lnTo>
                  <a:lnTo>
                    <a:pt x="39" y="57"/>
                  </a:lnTo>
                  <a:lnTo>
                    <a:pt x="52" y="47"/>
                  </a:lnTo>
                  <a:lnTo>
                    <a:pt x="65" y="39"/>
                  </a:lnTo>
                  <a:lnTo>
                    <a:pt x="79" y="31"/>
                  </a:lnTo>
                  <a:lnTo>
                    <a:pt x="93" y="24"/>
                  </a:lnTo>
                  <a:lnTo>
                    <a:pt x="107" y="16"/>
                  </a:lnTo>
                  <a:lnTo>
                    <a:pt x="117" y="12"/>
                  </a:lnTo>
                  <a:lnTo>
                    <a:pt x="129" y="9"/>
                  </a:lnTo>
                  <a:lnTo>
                    <a:pt x="140" y="7"/>
                  </a:lnTo>
                  <a:lnTo>
                    <a:pt x="152" y="6"/>
                  </a:lnTo>
                  <a:lnTo>
                    <a:pt x="163" y="5"/>
                  </a:lnTo>
                  <a:lnTo>
                    <a:pt x="175" y="4"/>
                  </a:lnTo>
                  <a:lnTo>
                    <a:pt x="188" y="2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87" name="Freeform 63"/>
            <p:cNvSpPr>
              <a:spLocks/>
            </p:cNvSpPr>
            <p:nvPr/>
          </p:nvSpPr>
          <p:spPr bwMode="auto">
            <a:xfrm>
              <a:off x="996" y="1840"/>
              <a:ext cx="195" cy="242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183" y="2"/>
                </a:cxn>
                <a:cxn ang="0">
                  <a:pos x="171" y="5"/>
                </a:cxn>
                <a:cxn ang="0">
                  <a:pos x="160" y="9"/>
                </a:cxn>
                <a:cxn ang="0">
                  <a:pos x="150" y="12"/>
                </a:cxn>
                <a:cxn ang="0">
                  <a:pos x="139" y="16"/>
                </a:cxn>
                <a:cxn ang="0">
                  <a:pos x="129" y="21"/>
                </a:cxn>
                <a:cxn ang="0">
                  <a:pos x="118" y="26"/>
                </a:cxn>
                <a:cxn ang="0">
                  <a:pos x="108" y="31"/>
                </a:cxn>
                <a:cxn ang="0">
                  <a:pos x="100" y="37"/>
                </a:cxn>
                <a:cxn ang="0">
                  <a:pos x="93" y="43"/>
                </a:cxn>
                <a:cxn ang="0">
                  <a:pos x="85" y="49"/>
                </a:cxn>
                <a:cxn ang="0">
                  <a:pos x="78" y="57"/>
                </a:cxn>
                <a:cxn ang="0">
                  <a:pos x="71" y="66"/>
                </a:cxn>
                <a:cxn ang="0">
                  <a:pos x="64" y="73"/>
                </a:cxn>
                <a:cxn ang="0">
                  <a:pos x="57" y="81"/>
                </a:cxn>
                <a:cxn ang="0">
                  <a:pos x="51" y="88"/>
                </a:cxn>
                <a:cxn ang="0">
                  <a:pos x="38" y="105"/>
                </a:cxn>
                <a:cxn ang="0">
                  <a:pos x="26" y="122"/>
                </a:cxn>
                <a:cxn ang="0">
                  <a:pos x="17" y="140"/>
                </a:cxn>
                <a:cxn ang="0">
                  <a:pos x="10" y="159"/>
                </a:cxn>
                <a:cxn ang="0">
                  <a:pos x="5" y="178"/>
                </a:cxn>
                <a:cxn ang="0">
                  <a:pos x="0" y="198"/>
                </a:cxn>
                <a:cxn ang="0">
                  <a:pos x="0" y="219"/>
                </a:cxn>
                <a:cxn ang="0">
                  <a:pos x="1" y="240"/>
                </a:cxn>
                <a:cxn ang="0">
                  <a:pos x="2" y="242"/>
                </a:cxn>
                <a:cxn ang="0">
                  <a:pos x="5" y="241"/>
                </a:cxn>
                <a:cxn ang="0">
                  <a:pos x="7" y="239"/>
                </a:cxn>
                <a:cxn ang="0">
                  <a:pos x="8" y="236"/>
                </a:cxn>
                <a:cxn ang="0">
                  <a:pos x="8" y="210"/>
                </a:cxn>
                <a:cxn ang="0">
                  <a:pos x="11" y="186"/>
                </a:cxn>
                <a:cxn ang="0">
                  <a:pos x="17" y="163"/>
                </a:cxn>
                <a:cxn ang="0">
                  <a:pos x="26" y="142"/>
                </a:cxn>
                <a:cxn ang="0">
                  <a:pos x="38" y="122"/>
                </a:cxn>
                <a:cxn ang="0">
                  <a:pos x="50" y="102"/>
                </a:cxn>
                <a:cxn ang="0">
                  <a:pos x="66" y="82"/>
                </a:cxn>
                <a:cxn ang="0">
                  <a:pos x="81" y="63"/>
                </a:cxn>
                <a:cxn ang="0">
                  <a:pos x="94" y="50"/>
                </a:cxn>
                <a:cxn ang="0">
                  <a:pos x="106" y="40"/>
                </a:cxn>
                <a:cxn ang="0">
                  <a:pos x="120" y="30"/>
                </a:cxn>
                <a:cxn ang="0">
                  <a:pos x="134" y="23"/>
                </a:cxn>
                <a:cxn ang="0">
                  <a:pos x="149" y="17"/>
                </a:cxn>
                <a:cxn ang="0">
                  <a:pos x="164" y="12"/>
                </a:cxn>
                <a:cxn ang="0">
                  <a:pos x="180" y="6"/>
                </a:cxn>
                <a:cxn ang="0">
                  <a:pos x="195" y="0"/>
                </a:cxn>
                <a:cxn ang="0">
                  <a:pos x="195" y="0"/>
                </a:cxn>
                <a:cxn ang="0">
                  <a:pos x="195" y="0"/>
                </a:cxn>
                <a:cxn ang="0">
                  <a:pos x="195" y="0"/>
                </a:cxn>
                <a:cxn ang="0">
                  <a:pos x="195" y="0"/>
                </a:cxn>
                <a:cxn ang="0">
                  <a:pos x="195" y="0"/>
                </a:cxn>
              </a:cxnLst>
              <a:rect l="0" t="0" r="r" b="b"/>
              <a:pathLst>
                <a:path w="195" h="242">
                  <a:moveTo>
                    <a:pt x="195" y="0"/>
                  </a:moveTo>
                  <a:lnTo>
                    <a:pt x="183" y="2"/>
                  </a:lnTo>
                  <a:lnTo>
                    <a:pt x="171" y="5"/>
                  </a:lnTo>
                  <a:lnTo>
                    <a:pt x="160" y="9"/>
                  </a:lnTo>
                  <a:lnTo>
                    <a:pt x="150" y="12"/>
                  </a:lnTo>
                  <a:lnTo>
                    <a:pt x="139" y="16"/>
                  </a:lnTo>
                  <a:lnTo>
                    <a:pt x="129" y="21"/>
                  </a:lnTo>
                  <a:lnTo>
                    <a:pt x="118" y="26"/>
                  </a:lnTo>
                  <a:lnTo>
                    <a:pt x="108" y="31"/>
                  </a:lnTo>
                  <a:lnTo>
                    <a:pt x="100" y="37"/>
                  </a:lnTo>
                  <a:lnTo>
                    <a:pt x="93" y="43"/>
                  </a:lnTo>
                  <a:lnTo>
                    <a:pt x="85" y="49"/>
                  </a:lnTo>
                  <a:lnTo>
                    <a:pt x="78" y="57"/>
                  </a:lnTo>
                  <a:lnTo>
                    <a:pt x="71" y="66"/>
                  </a:lnTo>
                  <a:lnTo>
                    <a:pt x="64" y="73"/>
                  </a:lnTo>
                  <a:lnTo>
                    <a:pt x="57" y="81"/>
                  </a:lnTo>
                  <a:lnTo>
                    <a:pt x="51" y="88"/>
                  </a:lnTo>
                  <a:lnTo>
                    <a:pt x="38" y="105"/>
                  </a:lnTo>
                  <a:lnTo>
                    <a:pt x="26" y="122"/>
                  </a:lnTo>
                  <a:lnTo>
                    <a:pt x="17" y="140"/>
                  </a:lnTo>
                  <a:lnTo>
                    <a:pt x="10" y="159"/>
                  </a:lnTo>
                  <a:lnTo>
                    <a:pt x="5" y="178"/>
                  </a:lnTo>
                  <a:lnTo>
                    <a:pt x="0" y="198"/>
                  </a:lnTo>
                  <a:lnTo>
                    <a:pt x="0" y="219"/>
                  </a:lnTo>
                  <a:lnTo>
                    <a:pt x="1" y="240"/>
                  </a:lnTo>
                  <a:lnTo>
                    <a:pt x="2" y="242"/>
                  </a:lnTo>
                  <a:lnTo>
                    <a:pt x="5" y="241"/>
                  </a:lnTo>
                  <a:lnTo>
                    <a:pt x="7" y="239"/>
                  </a:lnTo>
                  <a:lnTo>
                    <a:pt x="8" y="236"/>
                  </a:lnTo>
                  <a:lnTo>
                    <a:pt x="8" y="210"/>
                  </a:lnTo>
                  <a:lnTo>
                    <a:pt x="11" y="186"/>
                  </a:lnTo>
                  <a:lnTo>
                    <a:pt x="17" y="163"/>
                  </a:lnTo>
                  <a:lnTo>
                    <a:pt x="26" y="142"/>
                  </a:lnTo>
                  <a:lnTo>
                    <a:pt x="38" y="122"/>
                  </a:lnTo>
                  <a:lnTo>
                    <a:pt x="50" y="102"/>
                  </a:lnTo>
                  <a:lnTo>
                    <a:pt x="66" y="82"/>
                  </a:lnTo>
                  <a:lnTo>
                    <a:pt x="81" y="63"/>
                  </a:lnTo>
                  <a:lnTo>
                    <a:pt x="94" y="50"/>
                  </a:lnTo>
                  <a:lnTo>
                    <a:pt x="106" y="40"/>
                  </a:lnTo>
                  <a:lnTo>
                    <a:pt x="120" y="30"/>
                  </a:lnTo>
                  <a:lnTo>
                    <a:pt x="134" y="23"/>
                  </a:lnTo>
                  <a:lnTo>
                    <a:pt x="149" y="17"/>
                  </a:lnTo>
                  <a:lnTo>
                    <a:pt x="164" y="12"/>
                  </a:lnTo>
                  <a:lnTo>
                    <a:pt x="180" y="6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88" name="Freeform 64"/>
            <p:cNvSpPr>
              <a:spLocks/>
            </p:cNvSpPr>
            <p:nvPr/>
          </p:nvSpPr>
          <p:spPr bwMode="auto">
            <a:xfrm>
              <a:off x="1167" y="2596"/>
              <a:ext cx="122" cy="36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7" y="33"/>
                </a:cxn>
                <a:cxn ang="0">
                  <a:pos x="13" y="29"/>
                </a:cxn>
                <a:cxn ang="0">
                  <a:pos x="19" y="25"/>
                </a:cxn>
                <a:cxn ang="0">
                  <a:pos x="25" y="22"/>
                </a:cxn>
                <a:cxn ang="0">
                  <a:pos x="31" y="18"/>
                </a:cxn>
                <a:cxn ang="0">
                  <a:pos x="38" y="16"/>
                </a:cxn>
                <a:cxn ang="0">
                  <a:pos x="45" y="14"/>
                </a:cxn>
                <a:cxn ang="0">
                  <a:pos x="52" y="13"/>
                </a:cxn>
                <a:cxn ang="0">
                  <a:pos x="60" y="12"/>
                </a:cxn>
                <a:cxn ang="0">
                  <a:pos x="69" y="11"/>
                </a:cxn>
                <a:cxn ang="0">
                  <a:pos x="77" y="9"/>
                </a:cxn>
                <a:cxn ang="0">
                  <a:pos x="85" y="7"/>
                </a:cxn>
                <a:cxn ang="0">
                  <a:pos x="94" y="6"/>
                </a:cxn>
                <a:cxn ang="0">
                  <a:pos x="102" y="6"/>
                </a:cxn>
                <a:cxn ang="0">
                  <a:pos x="110" y="6"/>
                </a:cxn>
                <a:cxn ang="0">
                  <a:pos x="119" y="8"/>
                </a:cxn>
                <a:cxn ang="0">
                  <a:pos x="121" y="8"/>
                </a:cxn>
                <a:cxn ang="0">
                  <a:pos x="122" y="7"/>
                </a:cxn>
                <a:cxn ang="0">
                  <a:pos x="122" y="6"/>
                </a:cxn>
                <a:cxn ang="0">
                  <a:pos x="121" y="5"/>
                </a:cxn>
                <a:cxn ang="0">
                  <a:pos x="113" y="2"/>
                </a:cxn>
                <a:cxn ang="0">
                  <a:pos x="105" y="1"/>
                </a:cxn>
                <a:cxn ang="0">
                  <a:pos x="98" y="0"/>
                </a:cxn>
                <a:cxn ang="0">
                  <a:pos x="90" y="1"/>
                </a:cxn>
                <a:cxn ang="0">
                  <a:pos x="82" y="2"/>
                </a:cxn>
                <a:cxn ang="0">
                  <a:pos x="75" y="4"/>
                </a:cxn>
                <a:cxn ang="0">
                  <a:pos x="67" y="6"/>
                </a:cxn>
                <a:cxn ang="0">
                  <a:pos x="59" y="8"/>
                </a:cxn>
                <a:cxn ang="0">
                  <a:pos x="53" y="9"/>
                </a:cxn>
                <a:cxn ang="0">
                  <a:pos x="47" y="11"/>
                </a:cxn>
                <a:cxn ang="0">
                  <a:pos x="40" y="12"/>
                </a:cxn>
                <a:cxn ang="0">
                  <a:pos x="33" y="14"/>
                </a:cxn>
                <a:cxn ang="0">
                  <a:pos x="29" y="16"/>
                </a:cxn>
                <a:cxn ang="0">
                  <a:pos x="24" y="18"/>
                </a:cxn>
                <a:cxn ang="0">
                  <a:pos x="21" y="22"/>
                </a:cxn>
                <a:cxn ang="0">
                  <a:pos x="17" y="24"/>
                </a:cxn>
                <a:cxn ang="0">
                  <a:pos x="13" y="27"/>
                </a:cxn>
                <a:cxn ang="0">
                  <a:pos x="9" y="30"/>
                </a:cxn>
                <a:cxn ang="0">
                  <a:pos x="4" y="33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0" y="36"/>
                </a:cxn>
              </a:cxnLst>
              <a:rect l="0" t="0" r="r" b="b"/>
              <a:pathLst>
                <a:path w="122" h="36">
                  <a:moveTo>
                    <a:pt x="0" y="36"/>
                  </a:moveTo>
                  <a:lnTo>
                    <a:pt x="7" y="33"/>
                  </a:lnTo>
                  <a:lnTo>
                    <a:pt x="13" y="29"/>
                  </a:lnTo>
                  <a:lnTo>
                    <a:pt x="19" y="25"/>
                  </a:lnTo>
                  <a:lnTo>
                    <a:pt x="25" y="22"/>
                  </a:lnTo>
                  <a:lnTo>
                    <a:pt x="31" y="18"/>
                  </a:lnTo>
                  <a:lnTo>
                    <a:pt x="38" y="16"/>
                  </a:lnTo>
                  <a:lnTo>
                    <a:pt x="45" y="14"/>
                  </a:lnTo>
                  <a:lnTo>
                    <a:pt x="52" y="13"/>
                  </a:lnTo>
                  <a:lnTo>
                    <a:pt x="60" y="12"/>
                  </a:lnTo>
                  <a:lnTo>
                    <a:pt x="69" y="11"/>
                  </a:lnTo>
                  <a:lnTo>
                    <a:pt x="77" y="9"/>
                  </a:lnTo>
                  <a:lnTo>
                    <a:pt x="85" y="7"/>
                  </a:lnTo>
                  <a:lnTo>
                    <a:pt x="94" y="6"/>
                  </a:lnTo>
                  <a:lnTo>
                    <a:pt x="102" y="6"/>
                  </a:lnTo>
                  <a:lnTo>
                    <a:pt x="110" y="6"/>
                  </a:lnTo>
                  <a:lnTo>
                    <a:pt x="119" y="8"/>
                  </a:lnTo>
                  <a:lnTo>
                    <a:pt x="121" y="8"/>
                  </a:lnTo>
                  <a:lnTo>
                    <a:pt x="122" y="7"/>
                  </a:lnTo>
                  <a:lnTo>
                    <a:pt x="122" y="6"/>
                  </a:lnTo>
                  <a:lnTo>
                    <a:pt x="121" y="5"/>
                  </a:lnTo>
                  <a:lnTo>
                    <a:pt x="113" y="2"/>
                  </a:lnTo>
                  <a:lnTo>
                    <a:pt x="105" y="1"/>
                  </a:lnTo>
                  <a:lnTo>
                    <a:pt x="98" y="0"/>
                  </a:lnTo>
                  <a:lnTo>
                    <a:pt x="90" y="1"/>
                  </a:lnTo>
                  <a:lnTo>
                    <a:pt x="82" y="2"/>
                  </a:lnTo>
                  <a:lnTo>
                    <a:pt x="75" y="4"/>
                  </a:lnTo>
                  <a:lnTo>
                    <a:pt x="67" y="6"/>
                  </a:lnTo>
                  <a:lnTo>
                    <a:pt x="59" y="8"/>
                  </a:lnTo>
                  <a:lnTo>
                    <a:pt x="53" y="9"/>
                  </a:lnTo>
                  <a:lnTo>
                    <a:pt x="47" y="11"/>
                  </a:lnTo>
                  <a:lnTo>
                    <a:pt x="40" y="12"/>
                  </a:lnTo>
                  <a:lnTo>
                    <a:pt x="33" y="14"/>
                  </a:lnTo>
                  <a:lnTo>
                    <a:pt x="29" y="16"/>
                  </a:lnTo>
                  <a:lnTo>
                    <a:pt x="24" y="18"/>
                  </a:lnTo>
                  <a:lnTo>
                    <a:pt x="21" y="22"/>
                  </a:lnTo>
                  <a:lnTo>
                    <a:pt x="17" y="24"/>
                  </a:lnTo>
                  <a:lnTo>
                    <a:pt x="13" y="27"/>
                  </a:lnTo>
                  <a:lnTo>
                    <a:pt x="9" y="30"/>
                  </a:lnTo>
                  <a:lnTo>
                    <a:pt x="4" y="33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89" name="Freeform 65"/>
            <p:cNvSpPr>
              <a:spLocks/>
            </p:cNvSpPr>
            <p:nvPr/>
          </p:nvSpPr>
          <p:spPr bwMode="auto">
            <a:xfrm>
              <a:off x="1167" y="2576"/>
              <a:ext cx="104" cy="27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6" y="25"/>
                </a:cxn>
                <a:cxn ang="0">
                  <a:pos x="11" y="24"/>
                </a:cxn>
                <a:cxn ang="0">
                  <a:pos x="15" y="22"/>
                </a:cxn>
                <a:cxn ang="0">
                  <a:pos x="20" y="20"/>
                </a:cxn>
                <a:cxn ang="0">
                  <a:pos x="25" y="18"/>
                </a:cxn>
                <a:cxn ang="0">
                  <a:pos x="30" y="17"/>
                </a:cxn>
                <a:cxn ang="0">
                  <a:pos x="36" y="15"/>
                </a:cxn>
                <a:cxn ang="0">
                  <a:pos x="41" y="14"/>
                </a:cxn>
                <a:cxn ang="0">
                  <a:pos x="48" y="12"/>
                </a:cxn>
                <a:cxn ang="0">
                  <a:pos x="55" y="10"/>
                </a:cxn>
                <a:cxn ang="0">
                  <a:pos x="63" y="10"/>
                </a:cxn>
                <a:cxn ang="0">
                  <a:pos x="70" y="10"/>
                </a:cxn>
                <a:cxn ang="0">
                  <a:pos x="77" y="12"/>
                </a:cxn>
                <a:cxn ang="0">
                  <a:pos x="84" y="13"/>
                </a:cxn>
                <a:cxn ang="0">
                  <a:pos x="93" y="14"/>
                </a:cxn>
                <a:cxn ang="0">
                  <a:pos x="100" y="16"/>
                </a:cxn>
                <a:cxn ang="0">
                  <a:pos x="102" y="16"/>
                </a:cxn>
                <a:cxn ang="0">
                  <a:pos x="103" y="14"/>
                </a:cxn>
                <a:cxn ang="0">
                  <a:pos x="104" y="10"/>
                </a:cxn>
                <a:cxn ang="0">
                  <a:pos x="103" y="9"/>
                </a:cxn>
                <a:cxn ang="0">
                  <a:pos x="97" y="6"/>
                </a:cxn>
                <a:cxn ang="0">
                  <a:pos x="90" y="4"/>
                </a:cxn>
                <a:cxn ang="0">
                  <a:pos x="85" y="2"/>
                </a:cxn>
                <a:cxn ang="0">
                  <a:pos x="79" y="1"/>
                </a:cxn>
                <a:cxn ang="0">
                  <a:pos x="73" y="0"/>
                </a:cxn>
                <a:cxn ang="0">
                  <a:pos x="67" y="0"/>
                </a:cxn>
                <a:cxn ang="0">
                  <a:pos x="60" y="1"/>
                </a:cxn>
                <a:cxn ang="0">
                  <a:pos x="54" y="2"/>
                </a:cxn>
                <a:cxn ang="0">
                  <a:pos x="48" y="4"/>
                </a:cxn>
                <a:cxn ang="0">
                  <a:pos x="41" y="6"/>
                </a:cxn>
                <a:cxn ang="0">
                  <a:pos x="33" y="8"/>
                </a:cxn>
                <a:cxn ang="0">
                  <a:pos x="27" y="10"/>
                </a:cxn>
                <a:cxn ang="0">
                  <a:pos x="20" y="15"/>
                </a:cxn>
                <a:cxn ang="0">
                  <a:pos x="14" y="19"/>
                </a:cxn>
                <a:cxn ang="0">
                  <a:pos x="8" y="23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0" y="27"/>
                </a:cxn>
              </a:cxnLst>
              <a:rect l="0" t="0" r="r" b="b"/>
              <a:pathLst>
                <a:path w="104" h="27">
                  <a:moveTo>
                    <a:pt x="0" y="27"/>
                  </a:moveTo>
                  <a:lnTo>
                    <a:pt x="6" y="25"/>
                  </a:lnTo>
                  <a:lnTo>
                    <a:pt x="11" y="24"/>
                  </a:lnTo>
                  <a:lnTo>
                    <a:pt x="15" y="22"/>
                  </a:lnTo>
                  <a:lnTo>
                    <a:pt x="20" y="20"/>
                  </a:lnTo>
                  <a:lnTo>
                    <a:pt x="25" y="18"/>
                  </a:lnTo>
                  <a:lnTo>
                    <a:pt x="30" y="17"/>
                  </a:lnTo>
                  <a:lnTo>
                    <a:pt x="36" y="15"/>
                  </a:lnTo>
                  <a:lnTo>
                    <a:pt x="41" y="14"/>
                  </a:lnTo>
                  <a:lnTo>
                    <a:pt x="48" y="12"/>
                  </a:lnTo>
                  <a:lnTo>
                    <a:pt x="55" y="10"/>
                  </a:lnTo>
                  <a:lnTo>
                    <a:pt x="63" y="10"/>
                  </a:lnTo>
                  <a:lnTo>
                    <a:pt x="70" y="10"/>
                  </a:lnTo>
                  <a:lnTo>
                    <a:pt x="77" y="12"/>
                  </a:lnTo>
                  <a:lnTo>
                    <a:pt x="84" y="13"/>
                  </a:lnTo>
                  <a:lnTo>
                    <a:pt x="93" y="14"/>
                  </a:lnTo>
                  <a:lnTo>
                    <a:pt x="100" y="16"/>
                  </a:lnTo>
                  <a:lnTo>
                    <a:pt x="102" y="16"/>
                  </a:lnTo>
                  <a:lnTo>
                    <a:pt x="103" y="14"/>
                  </a:lnTo>
                  <a:lnTo>
                    <a:pt x="104" y="10"/>
                  </a:lnTo>
                  <a:lnTo>
                    <a:pt x="103" y="9"/>
                  </a:lnTo>
                  <a:lnTo>
                    <a:pt x="97" y="6"/>
                  </a:lnTo>
                  <a:lnTo>
                    <a:pt x="90" y="4"/>
                  </a:lnTo>
                  <a:lnTo>
                    <a:pt x="85" y="2"/>
                  </a:lnTo>
                  <a:lnTo>
                    <a:pt x="79" y="1"/>
                  </a:lnTo>
                  <a:lnTo>
                    <a:pt x="73" y="0"/>
                  </a:lnTo>
                  <a:lnTo>
                    <a:pt x="67" y="0"/>
                  </a:lnTo>
                  <a:lnTo>
                    <a:pt x="60" y="1"/>
                  </a:lnTo>
                  <a:lnTo>
                    <a:pt x="54" y="2"/>
                  </a:lnTo>
                  <a:lnTo>
                    <a:pt x="48" y="4"/>
                  </a:lnTo>
                  <a:lnTo>
                    <a:pt x="41" y="6"/>
                  </a:lnTo>
                  <a:lnTo>
                    <a:pt x="33" y="8"/>
                  </a:lnTo>
                  <a:lnTo>
                    <a:pt x="27" y="10"/>
                  </a:lnTo>
                  <a:lnTo>
                    <a:pt x="20" y="15"/>
                  </a:lnTo>
                  <a:lnTo>
                    <a:pt x="14" y="19"/>
                  </a:lnTo>
                  <a:lnTo>
                    <a:pt x="8" y="23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90" name="Freeform 66"/>
            <p:cNvSpPr>
              <a:spLocks/>
            </p:cNvSpPr>
            <p:nvPr/>
          </p:nvSpPr>
          <p:spPr bwMode="auto">
            <a:xfrm>
              <a:off x="911" y="1788"/>
              <a:ext cx="66" cy="526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35" y="60"/>
                </a:cxn>
                <a:cxn ang="0">
                  <a:pos x="14" y="122"/>
                </a:cxn>
                <a:cxn ang="0">
                  <a:pos x="4" y="187"/>
                </a:cxn>
                <a:cxn ang="0">
                  <a:pos x="0" y="254"/>
                </a:cxn>
                <a:cxn ang="0">
                  <a:pos x="6" y="322"/>
                </a:cxn>
                <a:cxn ang="0">
                  <a:pos x="16" y="390"/>
                </a:cxn>
                <a:cxn ang="0">
                  <a:pos x="30" y="458"/>
                </a:cxn>
                <a:cxn ang="0">
                  <a:pos x="49" y="525"/>
                </a:cxn>
                <a:cxn ang="0">
                  <a:pos x="50" y="526"/>
                </a:cxn>
                <a:cxn ang="0">
                  <a:pos x="51" y="525"/>
                </a:cxn>
                <a:cxn ang="0">
                  <a:pos x="53" y="524"/>
                </a:cxn>
                <a:cxn ang="0">
                  <a:pos x="53" y="523"/>
                </a:cxn>
                <a:cxn ang="0">
                  <a:pos x="47" y="495"/>
                </a:cxn>
                <a:cxn ang="0">
                  <a:pos x="41" y="467"/>
                </a:cxn>
                <a:cxn ang="0">
                  <a:pos x="34" y="440"/>
                </a:cxn>
                <a:cxn ang="0">
                  <a:pos x="26" y="412"/>
                </a:cxn>
                <a:cxn ang="0">
                  <a:pos x="20" y="381"/>
                </a:cxn>
                <a:cxn ang="0">
                  <a:pos x="17" y="349"/>
                </a:cxn>
                <a:cxn ang="0">
                  <a:pos x="14" y="317"/>
                </a:cxn>
                <a:cxn ang="0">
                  <a:pos x="12" y="286"/>
                </a:cxn>
                <a:cxn ang="0">
                  <a:pos x="9" y="248"/>
                </a:cxn>
                <a:cxn ang="0">
                  <a:pos x="9" y="211"/>
                </a:cxn>
                <a:cxn ang="0">
                  <a:pos x="12" y="175"/>
                </a:cxn>
                <a:cxn ang="0">
                  <a:pos x="17" y="138"/>
                </a:cxn>
                <a:cxn ang="0">
                  <a:pos x="25" y="103"/>
                </a:cxn>
                <a:cxn ang="0">
                  <a:pos x="37" y="68"/>
                </a:cxn>
                <a:cxn ang="0">
                  <a:pos x="50" y="34"/>
                </a:cxn>
                <a:cxn ang="0">
                  <a:pos x="66" y="0"/>
                </a:cxn>
                <a:cxn ang="0">
                  <a:pos x="66" y="0"/>
                </a:cxn>
                <a:cxn ang="0">
                  <a:pos x="66" y="0"/>
                </a:cxn>
                <a:cxn ang="0">
                  <a:pos x="66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66" h="526">
                  <a:moveTo>
                    <a:pt x="66" y="0"/>
                  </a:moveTo>
                  <a:lnTo>
                    <a:pt x="35" y="60"/>
                  </a:lnTo>
                  <a:lnTo>
                    <a:pt x="14" y="122"/>
                  </a:lnTo>
                  <a:lnTo>
                    <a:pt x="4" y="187"/>
                  </a:lnTo>
                  <a:lnTo>
                    <a:pt x="0" y="254"/>
                  </a:lnTo>
                  <a:lnTo>
                    <a:pt x="6" y="322"/>
                  </a:lnTo>
                  <a:lnTo>
                    <a:pt x="16" y="390"/>
                  </a:lnTo>
                  <a:lnTo>
                    <a:pt x="30" y="458"/>
                  </a:lnTo>
                  <a:lnTo>
                    <a:pt x="49" y="525"/>
                  </a:lnTo>
                  <a:lnTo>
                    <a:pt x="50" y="526"/>
                  </a:lnTo>
                  <a:lnTo>
                    <a:pt x="51" y="525"/>
                  </a:lnTo>
                  <a:lnTo>
                    <a:pt x="53" y="524"/>
                  </a:lnTo>
                  <a:lnTo>
                    <a:pt x="53" y="523"/>
                  </a:lnTo>
                  <a:lnTo>
                    <a:pt x="47" y="495"/>
                  </a:lnTo>
                  <a:lnTo>
                    <a:pt x="41" y="467"/>
                  </a:lnTo>
                  <a:lnTo>
                    <a:pt x="34" y="440"/>
                  </a:lnTo>
                  <a:lnTo>
                    <a:pt x="26" y="412"/>
                  </a:lnTo>
                  <a:lnTo>
                    <a:pt x="20" y="381"/>
                  </a:lnTo>
                  <a:lnTo>
                    <a:pt x="17" y="349"/>
                  </a:lnTo>
                  <a:lnTo>
                    <a:pt x="14" y="317"/>
                  </a:lnTo>
                  <a:lnTo>
                    <a:pt x="12" y="286"/>
                  </a:lnTo>
                  <a:lnTo>
                    <a:pt x="9" y="248"/>
                  </a:lnTo>
                  <a:lnTo>
                    <a:pt x="9" y="211"/>
                  </a:lnTo>
                  <a:lnTo>
                    <a:pt x="12" y="175"/>
                  </a:lnTo>
                  <a:lnTo>
                    <a:pt x="17" y="138"/>
                  </a:lnTo>
                  <a:lnTo>
                    <a:pt x="25" y="103"/>
                  </a:lnTo>
                  <a:lnTo>
                    <a:pt x="37" y="68"/>
                  </a:lnTo>
                  <a:lnTo>
                    <a:pt x="50" y="34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91" name="Freeform 67"/>
            <p:cNvSpPr>
              <a:spLocks/>
            </p:cNvSpPr>
            <p:nvPr/>
          </p:nvSpPr>
          <p:spPr bwMode="auto">
            <a:xfrm>
              <a:off x="581" y="2307"/>
              <a:ext cx="398" cy="228"/>
            </a:xfrm>
            <a:custGeom>
              <a:avLst/>
              <a:gdLst/>
              <a:ahLst/>
              <a:cxnLst>
                <a:cxn ang="0">
                  <a:pos x="13" y="18"/>
                </a:cxn>
                <a:cxn ang="0">
                  <a:pos x="41" y="56"/>
                </a:cxn>
                <a:cxn ang="0">
                  <a:pos x="71" y="91"/>
                </a:cxn>
                <a:cxn ang="0">
                  <a:pos x="105" y="125"/>
                </a:cxn>
                <a:cxn ang="0">
                  <a:pos x="139" y="156"/>
                </a:cxn>
                <a:cxn ang="0">
                  <a:pos x="177" y="183"/>
                </a:cxn>
                <a:cxn ang="0">
                  <a:pos x="217" y="205"/>
                </a:cxn>
                <a:cxn ang="0">
                  <a:pos x="261" y="221"/>
                </a:cxn>
                <a:cxn ang="0">
                  <a:pos x="312" y="228"/>
                </a:cxn>
                <a:cxn ang="0">
                  <a:pos x="358" y="209"/>
                </a:cxn>
                <a:cxn ang="0">
                  <a:pos x="388" y="169"/>
                </a:cxn>
                <a:cxn ang="0">
                  <a:pos x="398" y="118"/>
                </a:cxn>
                <a:cxn ang="0">
                  <a:pos x="390" y="89"/>
                </a:cxn>
                <a:cxn ang="0">
                  <a:pos x="381" y="94"/>
                </a:cxn>
                <a:cxn ang="0">
                  <a:pos x="379" y="113"/>
                </a:cxn>
                <a:cxn ang="0">
                  <a:pos x="376" y="143"/>
                </a:cxn>
                <a:cxn ang="0">
                  <a:pos x="366" y="172"/>
                </a:cxn>
                <a:cxn ang="0">
                  <a:pos x="346" y="193"/>
                </a:cxn>
                <a:cxn ang="0">
                  <a:pos x="316" y="206"/>
                </a:cxn>
                <a:cxn ang="0">
                  <a:pos x="281" y="205"/>
                </a:cxn>
                <a:cxn ang="0">
                  <a:pos x="244" y="193"/>
                </a:cxn>
                <a:cxn ang="0">
                  <a:pos x="211" y="179"/>
                </a:cxn>
                <a:cxn ang="0">
                  <a:pos x="180" y="164"/>
                </a:cxn>
                <a:cxn ang="0">
                  <a:pos x="151" y="149"/>
                </a:cxn>
                <a:cxn ang="0">
                  <a:pos x="124" y="130"/>
                </a:cxn>
                <a:cxn ang="0">
                  <a:pos x="99" y="110"/>
                </a:cxn>
                <a:cxn ang="0">
                  <a:pos x="75" y="87"/>
                </a:cxn>
                <a:cxn ang="0">
                  <a:pos x="53" y="64"/>
                </a:cxn>
                <a:cxn ang="0">
                  <a:pos x="31" y="39"/>
                </a:cxn>
                <a:cxn ang="0">
                  <a:pos x="10" y="1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8" h="228">
                  <a:moveTo>
                    <a:pt x="0" y="0"/>
                  </a:moveTo>
                  <a:lnTo>
                    <a:pt x="13" y="18"/>
                  </a:lnTo>
                  <a:lnTo>
                    <a:pt x="27" y="37"/>
                  </a:lnTo>
                  <a:lnTo>
                    <a:pt x="41" y="56"/>
                  </a:lnTo>
                  <a:lnTo>
                    <a:pt x="56" y="73"/>
                  </a:lnTo>
                  <a:lnTo>
                    <a:pt x="71" y="91"/>
                  </a:lnTo>
                  <a:lnTo>
                    <a:pt x="88" y="108"/>
                  </a:lnTo>
                  <a:lnTo>
                    <a:pt x="105" y="125"/>
                  </a:lnTo>
                  <a:lnTo>
                    <a:pt x="121" y="141"/>
                  </a:lnTo>
                  <a:lnTo>
                    <a:pt x="139" y="156"/>
                  </a:lnTo>
                  <a:lnTo>
                    <a:pt x="157" y="170"/>
                  </a:lnTo>
                  <a:lnTo>
                    <a:pt x="177" y="183"/>
                  </a:lnTo>
                  <a:lnTo>
                    <a:pt x="197" y="194"/>
                  </a:lnTo>
                  <a:lnTo>
                    <a:pt x="217" y="205"/>
                  </a:lnTo>
                  <a:lnTo>
                    <a:pt x="238" y="214"/>
                  </a:lnTo>
                  <a:lnTo>
                    <a:pt x="261" y="221"/>
                  </a:lnTo>
                  <a:lnTo>
                    <a:pt x="284" y="227"/>
                  </a:lnTo>
                  <a:lnTo>
                    <a:pt x="312" y="228"/>
                  </a:lnTo>
                  <a:lnTo>
                    <a:pt x="337" y="221"/>
                  </a:lnTo>
                  <a:lnTo>
                    <a:pt x="358" y="209"/>
                  </a:lnTo>
                  <a:lnTo>
                    <a:pt x="376" y="190"/>
                  </a:lnTo>
                  <a:lnTo>
                    <a:pt x="388" y="169"/>
                  </a:lnTo>
                  <a:lnTo>
                    <a:pt x="396" y="144"/>
                  </a:lnTo>
                  <a:lnTo>
                    <a:pt x="398" y="118"/>
                  </a:lnTo>
                  <a:lnTo>
                    <a:pt x="394" y="92"/>
                  </a:lnTo>
                  <a:lnTo>
                    <a:pt x="390" y="89"/>
                  </a:lnTo>
                  <a:lnTo>
                    <a:pt x="385" y="90"/>
                  </a:lnTo>
                  <a:lnTo>
                    <a:pt x="381" y="94"/>
                  </a:lnTo>
                  <a:lnTo>
                    <a:pt x="379" y="98"/>
                  </a:lnTo>
                  <a:lnTo>
                    <a:pt x="379" y="113"/>
                  </a:lnTo>
                  <a:lnTo>
                    <a:pt x="378" y="128"/>
                  </a:lnTo>
                  <a:lnTo>
                    <a:pt x="376" y="143"/>
                  </a:lnTo>
                  <a:lnTo>
                    <a:pt x="372" y="157"/>
                  </a:lnTo>
                  <a:lnTo>
                    <a:pt x="366" y="172"/>
                  </a:lnTo>
                  <a:lnTo>
                    <a:pt x="357" y="183"/>
                  </a:lnTo>
                  <a:lnTo>
                    <a:pt x="346" y="193"/>
                  </a:lnTo>
                  <a:lnTo>
                    <a:pt x="332" y="202"/>
                  </a:lnTo>
                  <a:lnTo>
                    <a:pt x="316" y="206"/>
                  </a:lnTo>
                  <a:lnTo>
                    <a:pt x="298" y="207"/>
                  </a:lnTo>
                  <a:lnTo>
                    <a:pt x="281" y="205"/>
                  </a:lnTo>
                  <a:lnTo>
                    <a:pt x="263" y="200"/>
                  </a:lnTo>
                  <a:lnTo>
                    <a:pt x="244" y="193"/>
                  </a:lnTo>
                  <a:lnTo>
                    <a:pt x="228" y="186"/>
                  </a:lnTo>
                  <a:lnTo>
                    <a:pt x="211" y="179"/>
                  </a:lnTo>
                  <a:lnTo>
                    <a:pt x="196" y="172"/>
                  </a:lnTo>
                  <a:lnTo>
                    <a:pt x="180" y="164"/>
                  </a:lnTo>
                  <a:lnTo>
                    <a:pt x="166" y="157"/>
                  </a:lnTo>
                  <a:lnTo>
                    <a:pt x="151" y="149"/>
                  </a:lnTo>
                  <a:lnTo>
                    <a:pt x="138" y="140"/>
                  </a:lnTo>
                  <a:lnTo>
                    <a:pt x="124" y="130"/>
                  </a:lnTo>
                  <a:lnTo>
                    <a:pt x="112" y="120"/>
                  </a:lnTo>
                  <a:lnTo>
                    <a:pt x="99" y="110"/>
                  </a:lnTo>
                  <a:lnTo>
                    <a:pt x="87" y="98"/>
                  </a:lnTo>
                  <a:lnTo>
                    <a:pt x="75" y="87"/>
                  </a:lnTo>
                  <a:lnTo>
                    <a:pt x="64" y="75"/>
                  </a:lnTo>
                  <a:lnTo>
                    <a:pt x="53" y="64"/>
                  </a:lnTo>
                  <a:lnTo>
                    <a:pt x="42" y="52"/>
                  </a:lnTo>
                  <a:lnTo>
                    <a:pt x="31" y="39"/>
                  </a:lnTo>
                  <a:lnTo>
                    <a:pt x="21" y="26"/>
                  </a:lnTo>
                  <a:lnTo>
                    <a:pt x="10" y="1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92" name="Freeform 68"/>
            <p:cNvSpPr>
              <a:spLocks/>
            </p:cNvSpPr>
            <p:nvPr/>
          </p:nvSpPr>
          <p:spPr bwMode="auto">
            <a:xfrm>
              <a:off x="658" y="2479"/>
              <a:ext cx="289" cy="18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" y="14"/>
                </a:cxn>
                <a:cxn ang="0">
                  <a:pos x="41" y="30"/>
                </a:cxn>
                <a:cxn ang="0">
                  <a:pos x="59" y="47"/>
                </a:cxn>
                <a:cxn ang="0">
                  <a:pos x="76" y="66"/>
                </a:cxn>
                <a:cxn ang="0">
                  <a:pos x="92" y="86"/>
                </a:cxn>
                <a:cxn ang="0">
                  <a:pos x="108" y="106"/>
                </a:cxn>
                <a:cxn ang="0">
                  <a:pos x="124" y="126"/>
                </a:cxn>
                <a:cxn ang="0">
                  <a:pos x="140" y="146"/>
                </a:cxn>
                <a:cxn ang="0">
                  <a:pos x="156" y="160"/>
                </a:cxn>
                <a:cxn ang="0">
                  <a:pos x="172" y="171"/>
                </a:cxn>
                <a:cxn ang="0">
                  <a:pos x="189" y="178"/>
                </a:cxn>
                <a:cxn ang="0">
                  <a:pos x="208" y="181"/>
                </a:cxn>
                <a:cxn ang="0">
                  <a:pos x="226" y="183"/>
                </a:cxn>
                <a:cxn ang="0">
                  <a:pos x="246" y="181"/>
                </a:cxn>
                <a:cxn ang="0">
                  <a:pos x="265" y="177"/>
                </a:cxn>
                <a:cxn ang="0">
                  <a:pos x="284" y="171"/>
                </a:cxn>
                <a:cxn ang="0">
                  <a:pos x="287" y="169"/>
                </a:cxn>
                <a:cxn ang="0">
                  <a:pos x="289" y="165"/>
                </a:cxn>
                <a:cxn ang="0">
                  <a:pos x="289" y="163"/>
                </a:cxn>
                <a:cxn ang="0">
                  <a:pos x="287" y="162"/>
                </a:cxn>
                <a:cxn ang="0">
                  <a:pos x="263" y="164"/>
                </a:cxn>
                <a:cxn ang="0">
                  <a:pos x="240" y="164"/>
                </a:cxn>
                <a:cxn ang="0">
                  <a:pos x="219" y="160"/>
                </a:cxn>
                <a:cxn ang="0">
                  <a:pos x="200" y="154"/>
                </a:cxn>
                <a:cxn ang="0">
                  <a:pos x="182" y="145"/>
                </a:cxn>
                <a:cxn ang="0">
                  <a:pos x="164" y="134"/>
                </a:cxn>
                <a:cxn ang="0">
                  <a:pos x="148" y="122"/>
                </a:cxn>
                <a:cxn ang="0">
                  <a:pos x="131" y="109"/>
                </a:cxn>
                <a:cxn ang="0">
                  <a:pos x="116" y="94"/>
                </a:cxn>
                <a:cxn ang="0">
                  <a:pos x="100" y="79"/>
                </a:cxn>
                <a:cxn ang="0">
                  <a:pos x="83" y="65"/>
                </a:cxn>
                <a:cxn ang="0">
                  <a:pos x="68" y="49"/>
                </a:cxn>
                <a:cxn ang="0">
                  <a:pos x="52" y="36"/>
                </a:cxn>
                <a:cxn ang="0">
                  <a:pos x="36" y="22"/>
                </a:cxn>
                <a:cxn ang="0">
                  <a:pos x="18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89" h="183">
                  <a:moveTo>
                    <a:pt x="0" y="0"/>
                  </a:moveTo>
                  <a:lnTo>
                    <a:pt x="21" y="14"/>
                  </a:lnTo>
                  <a:lnTo>
                    <a:pt x="41" y="30"/>
                  </a:lnTo>
                  <a:lnTo>
                    <a:pt x="59" y="47"/>
                  </a:lnTo>
                  <a:lnTo>
                    <a:pt x="76" y="66"/>
                  </a:lnTo>
                  <a:lnTo>
                    <a:pt x="92" y="86"/>
                  </a:lnTo>
                  <a:lnTo>
                    <a:pt x="108" y="106"/>
                  </a:lnTo>
                  <a:lnTo>
                    <a:pt x="124" y="126"/>
                  </a:lnTo>
                  <a:lnTo>
                    <a:pt x="140" y="146"/>
                  </a:lnTo>
                  <a:lnTo>
                    <a:pt x="156" y="160"/>
                  </a:lnTo>
                  <a:lnTo>
                    <a:pt x="172" y="171"/>
                  </a:lnTo>
                  <a:lnTo>
                    <a:pt x="189" y="178"/>
                  </a:lnTo>
                  <a:lnTo>
                    <a:pt x="208" y="181"/>
                  </a:lnTo>
                  <a:lnTo>
                    <a:pt x="226" y="183"/>
                  </a:lnTo>
                  <a:lnTo>
                    <a:pt x="246" y="181"/>
                  </a:lnTo>
                  <a:lnTo>
                    <a:pt x="265" y="177"/>
                  </a:lnTo>
                  <a:lnTo>
                    <a:pt x="284" y="171"/>
                  </a:lnTo>
                  <a:lnTo>
                    <a:pt x="287" y="169"/>
                  </a:lnTo>
                  <a:lnTo>
                    <a:pt x="289" y="165"/>
                  </a:lnTo>
                  <a:lnTo>
                    <a:pt x="289" y="163"/>
                  </a:lnTo>
                  <a:lnTo>
                    <a:pt x="287" y="162"/>
                  </a:lnTo>
                  <a:lnTo>
                    <a:pt x="263" y="164"/>
                  </a:lnTo>
                  <a:lnTo>
                    <a:pt x="240" y="164"/>
                  </a:lnTo>
                  <a:lnTo>
                    <a:pt x="219" y="160"/>
                  </a:lnTo>
                  <a:lnTo>
                    <a:pt x="200" y="154"/>
                  </a:lnTo>
                  <a:lnTo>
                    <a:pt x="182" y="145"/>
                  </a:lnTo>
                  <a:lnTo>
                    <a:pt x="164" y="134"/>
                  </a:lnTo>
                  <a:lnTo>
                    <a:pt x="148" y="122"/>
                  </a:lnTo>
                  <a:lnTo>
                    <a:pt x="131" y="109"/>
                  </a:lnTo>
                  <a:lnTo>
                    <a:pt x="116" y="94"/>
                  </a:lnTo>
                  <a:lnTo>
                    <a:pt x="100" y="79"/>
                  </a:lnTo>
                  <a:lnTo>
                    <a:pt x="83" y="65"/>
                  </a:lnTo>
                  <a:lnTo>
                    <a:pt x="68" y="49"/>
                  </a:lnTo>
                  <a:lnTo>
                    <a:pt x="52" y="36"/>
                  </a:lnTo>
                  <a:lnTo>
                    <a:pt x="36" y="22"/>
                  </a:lnTo>
                  <a:lnTo>
                    <a:pt x="18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93" name="Freeform 69"/>
            <p:cNvSpPr>
              <a:spLocks/>
            </p:cNvSpPr>
            <p:nvPr/>
          </p:nvSpPr>
          <p:spPr bwMode="auto">
            <a:xfrm>
              <a:off x="805" y="2542"/>
              <a:ext cx="132" cy="111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5" y="4"/>
                </a:cxn>
                <a:cxn ang="0">
                  <a:pos x="30" y="4"/>
                </a:cxn>
                <a:cxn ang="0">
                  <a:pos x="44" y="7"/>
                </a:cxn>
                <a:cxn ang="0">
                  <a:pos x="57" y="12"/>
                </a:cxn>
                <a:cxn ang="0">
                  <a:pos x="69" y="19"/>
                </a:cxn>
                <a:cxn ang="0">
                  <a:pos x="79" y="27"/>
                </a:cxn>
                <a:cxn ang="0">
                  <a:pos x="89" y="36"/>
                </a:cxn>
                <a:cxn ang="0">
                  <a:pos x="97" y="44"/>
                </a:cxn>
                <a:cxn ang="0">
                  <a:pos x="105" y="55"/>
                </a:cxn>
                <a:cxn ang="0">
                  <a:pos x="112" y="66"/>
                </a:cxn>
                <a:cxn ang="0">
                  <a:pos x="116" y="79"/>
                </a:cxn>
                <a:cxn ang="0">
                  <a:pos x="118" y="92"/>
                </a:cxn>
                <a:cxn ang="0">
                  <a:pos x="118" y="98"/>
                </a:cxn>
                <a:cxn ang="0">
                  <a:pos x="120" y="102"/>
                </a:cxn>
                <a:cxn ang="0">
                  <a:pos x="122" y="108"/>
                </a:cxn>
                <a:cxn ang="0">
                  <a:pos x="127" y="111"/>
                </a:cxn>
                <a:cxn ang="0">
                  <a:pos x="129" y="111"/>
                </a:cxn>
                <a:cxn ang="0">
                  <a:pos x="131" y="110"/>
                </a:cxn>
                <a:cxn ang="0">
                  <a:pos x="132" y="108"/>
                </a:cxn>
                <a:cxn ang="0">
                  <a:pos x="131" y="107"/>
                </a:cxn>
                <a:cxn ang="0">
                  <a:pos x="128" y="101"/>
                </a:cxn>
                <a:cxn ang="0">
                  <a:pos x="127" y="95"/>
                </a:cxn>
                <a:cxn ang="0">
                  <a:pos x="127" y="89"/>
                </a:cxn>
                <a:cxn ang="0">
                  <a:pos x="126" y="83"/>
                </a:cxn>
                <a:cxn ang="0">
                  <a:pos x="125" y="77"/>
                </a:cxn>
                <a:cxn ang="0">
                  <a:pos x="123" y="70"/>
                </a:cxn>
                <a:cxn ang="0">
                  <a:pos x="120" y="64"/>
                </a:cxn>
                <a:cxn ang="0">
                  <a:pos x="117" y="59"/>
                </a:cxn>
                <a:cxn ang="0">
                  <a:pos x="114" y="54"/>
                </a:cxn>
                <a:cxn ang="0">
                  <a:pos x="110" y="48"/>
                </a:cxn>
                <a:cxn ang="0">
                  <a:pos x="105" y="41"/>
                </a:cxn>
                <a:cxn ang="0">
                  <a:pos x="101" y="36"/>
                </a:cxn>
                <a:cxn ang="0">
                  <a:pos x="96" y="30"/>
                </a:cxn>
                <a:cxn ang="0">
                  <a:pos x="91" y="25"/>
                </a:cxn>
                <a:cxn ang="0">
                  <a:pos x="85" y="21"/>
                </a:cxn>
                <a:cxn ang="0">
                  <a:pos x="79" y="16"/>
                </a:cxn>
                <a:cxn ang="0">
                  <a:pos x="71" y="12"/>
                </a:cxn>
                <a:cxn ang="0">
                  <a:pos x="62" y="7"/>
                </a:cxn>
                <a:cxn ang="0">
                  <a:pos x="51" y="4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19" y="0"/>
                </a:cxn>
                <a:cxn ang="0">
                  <a:pos x="9" y="3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132" h="111">
                  <a:moveTo>
                    <a:pt x="0" y="8"/>
                  </a:moveTo>
                  <a:lnTo>
                    <a:pt x="15" y="4"/>
                  </a:lnTo>
                  <a:lnTo>
                    <a:pt x="30" y="4"/>
                  </a:lnTo>
                  <a:lnTo>
                    <a:pt x="44" y="7"/>
                  </a:lnTo>
                  <a:lnTo>
                    <a:pt x="57" y="12"/>
                  </a:lnTo>
                  <a:lnTo>
                    <a:pt x="69" y="19"/>
                  </a:lnTo>
                  <a:lnTo>
                    <a:pt x="79" y="27"/>
                  </a:lnTo>
                  <a:lnTo>
                    <a:pt x="89" y="36"/>
                  </a:lnTo>
                  <a:lnTo>
                    <a:pt x="97" y="44"/>
                  </a:lnTo>
                  <a:lnTo>
                    <a:pt x="105" y="55"/>
                  </a:lnTo>
                  <a:lnTo>
                    <a:pt x="112" y="66"/>
                  </a:lnTo>
                  <a:lnTo>
                    <a:pt x="116" y="79"/>
                  </a:lnTo>
                  <a:lnTo>
                    <a:pt x="118" y="92"/>
                  </a:lnTo>
                  <a:lnTo>
                    <a:pt x="118" y="98"/>
                  </a:lnTo>
                  <a:lnTo>
                    <a:pt x="120" y="102"/>
                  </a:lnTo>
                  <a:lnTo>
                    <a:pt x="122" y="108"/>
                  </a:lnTo>
                  <a:lnTo>
                    <a:pt x="127" y="111"/>
                  </a:lnTo>
                  <a:lnTo>
                    <a:pt x="129" y="111"/>
                  </a:lnTo>
                  <a:lnTo>
                    <a:pt x="131" y="110"/>
                  </a:lnTo>
                  <a:lnTo>
                    <a:pt x="132" y="108"/>
                  </a:lnTo>
                  <a:lnTo>
                    <a:pt x="131" y="107"/>
                  </a:lnTo>
                  <a:lnTo>
                    <a:pt x="128" y="101"/>
                  </a:lnTo>
                  <a:lnTo>
                    <a:pt x="127" y="95"/>
                  </a:lnTo>
                  <a:lnTo>
                    <a:pt x="127" y="89"/>
                  </a:lnTo>
                  <a:lnTo>
                    <a:pt x="126" y="83"/>
                  </a:lnTo>
                  <a:lnTo>
                    <a:pt x="125" y="77"/>
                  </a:lnTo>
                  <a:lnTo>
                    <a:pt x="123" y="70"/>
                  </a:lnTo>
                  <a:lnTo>
                    <a:pt x="120" y="64"/>
                  </a:lnTo>
                  <a:lnTo>
                    <a:pt x="117" y="59"/>
                  </a:lnTo>
                  <a:lnTo>
                    <a:pt x="114" y="54"/>
                  </a:lnTo>
                  <a:lnTo>
                    <a:pt x="110" y="48"/>
                  </a:lnTo>
                  <a:lnTo>
                    <a:pt x="105" y="41"/>
                  </a:lnTo>
                  <a:lnTo>
                    <a:pt x="101" y="36"/>
                  </a:lnTo>
                  <a:lnTo>
                    <a:pt x="96" y="30"/>
                  </a:lnTo>
                  <a:lnTo>
                    <a:pt x="91" y="25"/>
                  </a:lnTo>
                  <a:lnTo>
                    <a:pt x="85" y="21"/>
                  </a:lnTo>
                  <a:lnTo>
                    <a:pt x="79" y="16"/>
                  </a:lnTo>
                  <a:lnTo>
                    <a:pt x="71" y="12"/>
                  </a:lnTo>
                  <a:lnTo>
                    <a:pt x="62" y="7"/>
                  </a:lnTo>
                  <a:lnTo>
                    <a:pt x="51" y="4"/>
                  </a:lnTo>
                  <a:lnTo>
                    <a:pt x="40" y="1"/>
                  </a:lnTo>
                  <a:lnTo>
                    <a:pt x="30" y="0"/>
                  </a:lnTo>
                  <a:lnTo>
                    <a:pt x="19" y="0"/>
                  </a:lnTo>
                  <a:lnTo>
                    <a:pt x="9" y="3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94" name="Freeform 70"/>
            <p:cNvSpPr>
              <a:spLocks/>
            </p:cNvSpPr>
            <p:nvPr/>
          </p:nvSpPr>
          <p:spPr bwMode="auto">
            <a:xfrm>
              <a:off x="862" y="2524"/>
              <a:ext cx="118" cy="138"/>
            </a:xfrm>
            <a:custGeom>
              <a:avLst/>
              <a:gdLst/>
              <a:ahLst/>
              <a:cxnLst>
                <a:cxn ang="0">
                  <a:pos x="1" y="31"/>
                </a:cxn>
                <a:cxn ang="0">
                  <a:pos x="6" y="27"/>
                </a:cxn>
                <a:cxn ang="0">
                  <a:pos x="12" y="23"/>
                </a:cxn>
                <a:cxn ang="0">
                  <a:pos x="17" y="19"/>
                </a:cxn>
                <a:cxn ang="0">
                  <a:pos x="23" y="15"/>
                </a:cxn>
                <a:cxn ang="0">
                  <a:pos x="30" y="13"/>
                </a:cxn>
                <a:cxn ang="0">
                  <a:pos x="36" y="10"/>
                </a:cxn>
                <a:cxn ang="0">
                  <a:pos x="42" y="8"/>
                </a:cxn>
                <a:cxn ang="0">
                  <a:pos x="49" y="5"/>
                </a:cxn>
                <a:cxn ang="0">
                  <a:pos x="57" y="5"/>
                </a:cxn>
                <a:cxn ang="0">
                  <a:pos x="65" y="8"/>
                </a:cxn>
                <a:cxn ang="0">
                  <a:pos x="72" y="12"/>
                </a:cxn>
                <a:cxn ang="0">
                  <a:pos x="78" y="17"/>
                </a:cxn>
                <a:cxn ang="0">
                  <a:pos x="85" y="24"/>
                </a:cxn>
                <a:cxn ang="0">
                  <a:pos x="90" y="30"/>
                </a:cxn>
                <a:cxn ang="0">
                  <a:pos x="94" y="38"/>
                </a:cxn>
                <a:cxn ang="0">
                  <a:pos x="97" y="44"/>
                </a:cxn>
                <a:cxn ang="0">
                  <a:pos x="102" y="56"/>
                </a:cxn>
                <a:cxn ang="0">
                  <a:pos x="106" y="69"/>
                </a:cxn>
                <a:cxn ang="0">
                  <a:pos x="108" y="82"/>
                </a:cxn>
                <a:cxn ang="0">
                  <a:pos x="109" y="94"/>
                </a:cxn>
                <a:cxn ang="0">
                  <a:pos x="107" y="106"/>
                </a:cxn>
                <a:cxn ang="0">
                  <a:pos x="103" y="116"/>
                </a:cxn>
                <a:cxn ang="0">
                  <a:pos x="94" y="126"/>
                </a:cxn>
                <a:cxn ang="0">
                  <a:pos x="82" y="134"/>
                </a:cxn>
                <a:cxn ang="0">
                  <a:pos x="80" y="135"/>
                </a:cxn>
                <a:cxn ang="0">
                  <a:pos x="80" y="137"/>
                </a:cxn>
                <a:cxn ang="0">
                  <a:pos x="80" y="138"/>
                </a:cxn>
                <a:cxn ang="0">
                  <a:pos x="82" y="138"/>
                </a:cxn>
                <a:cxn ang="0">
                  <a:pos x="94" y="133"/>
                </a:cxn>
                <a:cxn ang="0">
                  <a:pos x="104" y="125"/>
                </a:cxn>
                <a:cxn ang="0">
                  <a:pos x="111" y="114"/>
                </a:cxn>
                <a:cxn ang="0">
                  <a:pos x="116" y="103"/>
                </a:cxn>
                <a:cxn ang="0">
                  <a:pos x="118" y="90"/>
                </a:cxn>
                <a:cxn ang="0">
                  <a:pos x="118" y="77"/>
                </a:cxn>
                <a:cxn ang="0">
                  <a:pos x="116" y="64"/>
                </a:cxn>
                <a:cxn ang="0">
                  <a:pos x="112" y="51"/>
                </a:cxn>
                <a:cxn ang="0">
                  <a:pos x="107" y="43"/>
                </a:cxn>
                <a:cxn ang="0">
                  <a:pos x="103" y="36"/>
                </a:cxn>
                <a:cxn ang="0">
                  <a:pos x="98" y="28"/>
                </a:cxn>
                <a:cxn ang="0">
                  <a:pos x="93" y="22"/>
                </a:cxn>
                <a:cxn ang="0">
                  <a:pos x="87" y="16"/>
                </a:cxn>
                <a:cxn ang="0">
                  <a:pos x="80" y="11"/>
                </a:cxn>
                <a:cxn ang="0">
                  <a:pos x="73" y="7"/>
                </a:cxn>
                <a:cxn ang="0">
                  <a:pos x="66" y="2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39" y="3"/>
                </a:cxn>
                <a:cxn ang="0">
                  <a:pos x="31" y="8"/>
                </a:cxn>
                <a:cxn ang="0">
                  <a:pos x="21" y="13"/>
                </a:cxn>
                <a:cxn ang="0">
                  <a:pos x="13" y="19"/>
                </a:cxn>
                <a:cxn ang="0">
                  <a:pos x="7" y="25"/>
                </a:cxn>
                <a:cxn ang="0">
                  <a:pos x="1" y="30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1" y="31"/>
                </a:cxn>
                <a:cxn ang="0">
                  <a:pos x="1" y="31"/>
                </a:cxn>
              </a:cxnLst>
              <a:rect l="0" t="0" r="r" b="b"/>
              <a:pathLst>
                <a:path w="118" h="138">
                  <a:moveTo>
                    <a:pt x="1" y="31"/>
                  </a:moveTo>
                  <a:lnTo>
                    <a:pt x="6" y="27"/>
                  </a:lnTo>
                  <a:lnTo>
                    <a:pt x="12" y="23"/>
                  </a:lnTo>
                  <a:lnTo>
                    <a:pt x="17" y="19"/>
                  </a:lnTo>
                  <a:lnTo>
                    <a:pt x="23" y="15"/>
                  </a:lnTo>
                  <a:lnTo>
                    <a:pt x="30" y="13"/>
                  </a:lnTo>
                  <a:lnTo>
                    <a:pt x="36" y="10"/>
                  </a:lnTo>
                  <a:lnTo>
                    <a:pt x="42" y="8"/>
                  </a:lnTo>
                  <a:lnTo>
                    <a:pt x="49" y="5"/>
                  </a:lnTo>
                  <a:lnTo>
                    <a:pt x="57" y="5"/>
                  </a:lnTo>
                  <a:lnTo>
                    <a:pt x="65" y="8"/>
                  </a:lnTo>
                  <a:lnTo>
                    <a:pt x="72" y="12"/>
                  </a:lnTo>
                  <a:lnTo>
                    <a:pt x="78" y="17"/>
                  </a:lnTo>
                  <a:lnTo>
                    <a:pt x="85" y="24"/>
                  </a:lnTo>
                  <a:lnTo>
                    <a:pt x="90" y="30"/>
                  </a:lnTo>
                  <a:lnTo>
                    <a:pt x="94" y="38"/>
                  </a:lnTo>
                  <a:lnTo>
                    <a:pt x="97" y="44"/>
                  </a:lnTo>
                  <a:lnTo>
                    <a:pt x="102" y="56"/>
                  </a:lnTo>
                  <a:lnTo>
                    <a:pt x="106" y="69"/>
                  </a:lnTo>
                  <a:lnTo>
                    <a:pt x="108" y="82"/>
                  </a:lnTo>
                  <a:lnTo>
                    <a:pt x="109" y="94"/>
                  </a:lnTo>
                  <a:lnTo>
                    <a:pt x="107" y="106"/>
                  </a:lnTo>
                  <a:lnTo>
                    <a:pt x="103" y="116"/>
                  </a:lnTo>
                  <a:lnTo>
                    <a:pt x="94" y="126"/>
                  </a:lnTo>
                  <a:lnTo>
                    <a:pt x="82" y="134"/>
                  </a:lnTo>
                  <a:lnTo>
                    <a:pt x="80" y="135"/>
                  </a:lnTo>
                  <a:lnTo>
                    <a:pt x="80" y="137"/>
                  </a:lnTo>
                  <a:lnTo>
                    <a:pt x="80" y="138"/>
                  </a:lnTo>
                  <a:lnTo>
                    <a:pt x="82" y="138"/>
                  </a:lnTo>
                  <a:lnTo>
                    <a:pt x="94" y="133"/>
                  </a:lnTo>
                  <a:lnTo>
                    <a:pt x="104" y="125"/>
                  </a:lnTo>
                  <a:lnTo>
                    <a:pt x="111" y="114"/>
                  </a:lnTo>
                  <a:lnTo>
                    <a:pt x="116" y="103"/>
                  </a:lnTo>
                  <a:lnTo>
                    <a:pt x="118" y="90"/>
                  </a:lnTo>
                  <a:lnTo>
                    <a:pt x="118" y="77"/>
                  </a:lnTo>
                  <a:lnTo>
                    <a:pt x="116" y="64"/>
                  </a:lnTo>
                  <a:lnTo>
                    <a:pt x="112" y="51"/>
                  </a:lnTo>
                  <a:lnTo>
                    <a:pt x="107" y="43"/>
                  </a:lnTo>
                  <a:lnTo>
                    <a:pt x="103" y="36"/>
                  </a:lnTo>
                  <a:lnTo>
                    <a:pt x="98" y="28"/>
                  </a:lnTo>
                  <a:lnTo>
                    <a:pt x="93" y="22"/>
                  </a:lnTo>
                  <a:lnTo>
                    <a:pt x="87" y="16"/>
                  </a:lnTo>
                  <a:lnTo>
                    <a:pt x="80" y="11"/>
                  </a:lnTo>
                  <a:lnTo>
                    <a:pt x="73" y="7"/>
                  </a:lnTo>
                  <a:lnTo>
                    <a:pt x="66" y="2"/>
                  </a:lnTo>
                  <a:lnTo>
                    <a:pt x="58" y="0"/>
                  </a:lnTo>
                  <a:lnTo>
                    <a:pt x="48" y="0"/>
                  </a:lnTo>
                  <a:lnTo>
                    <a:pt x="39" y="3"/>
                  </a:lnTo>
                  <a:lnTo>
                    <a:pt x="31" y="8"/>
                  </a:lnTo>
                  <a:lnTo>
                    <a:pt x="21" y="13"/>
                  </a:lnTo>
                  <a:lnTo>
                    <a:pt x="13" y="19"/>
                  </a:lnTo>
                  <a:lnTo>
                    <a:pt x="7" y="25"/>
                  </a:lnTo>
                  <a:lnTo>
                    <a:pt x="1" y="3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31"/>
                  </a:lnTo>
                  <a:lnTo>
                    <a:pt x="1" y="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95" name="Freeform 71"/>
            <p:cNvSpPr>
              <a:spLocks/>
            </p:cNvSpPr>
            <p:nvPr/>
          </p:nvSpPr>
          <p:spPr bwMode="auto">
            <a:xfrm>
              <a:off x="915" y="2510"/>
              <a:ext cx="102" cy="144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3"/>
                </a:cxn>
                <a:cxn ang="0">
                  <a:pos x="13" y="3"/>
                </a:cxn>
                <a:cxn ang="0">
                  <a:pos x="19" y="4"/>
                </a:cxn>
                <a:cxn ang="0">
                  <a:pos x="25" y="5"/>
                </a:cxn>
                <a:cxn ang="0">
                  <a:pos x="32" y="6"/>
                </a:cxn>
                <a:cxn ang="0">
                  <a:pos x="38" y="8"/>
                </a:cxn>
                <a:cxn ang="0">
                  <a:pos x="44" y="10"/>
                </a:cxn>
                <a:cxn ang="0">
                  <a:pos x="49" y="14"/>
                </a:cxn>
                <a:cxn ang="0">
                  <a:pos x="59" y="23"/>
                </a:cxn>
                <a:cxn ang="0">
                  <a:pos x="67" y="33"/>
                </a:cxn>
                <a:cxn ang="0">
                  <a:pos x="73" y="44"/>
                </a:cxn>
                <a:cxn ang="0">
                  <a:pos x="79" y="56"/>
                </a:cxn>
                <a:cxn ang="0">
                  <a:pos x="84" y="70"/>
                </a:cxn>
                <a:cxn ang="0">
                  <a:pos x="88" y="85"/>
                </a:cxn>
                <a:cxn ang="0">
                  <a:pos x="86" y="100"/>
                </a:cxn>
                <a:cxn ang="0">
                  <a:pos x="79" y="114"/>
                </a:cxn>
                <a:cxn ang="0">
                  <a:pos x="74" y="120"/>
                </a:cxn>
                <a:cxn ang="0">
                  <a:pos x="69" y="126"/>
                </a:cxn>
                <a:cxn ang="0">
                  <a:pos x="64" y="133"/>
                </a:cxn>
                <a:cxn ang="0">
                  <a:pos x="60" y="140"/>
                </a:cxn>
                <a:cxn ang="0">
                  <a:pos x="59" y="142"/>
                </a:cxn>
                <a:cxn ang="0">
                  <a:pos x="60" y="144"/>
                </a:cxn>
                <a:cxn ang="0">
                  <a:pos x="62" y="144"/>
                </a:cxn>
                <a:cxn ang="0">
                  <a:pos x="64" y="142"/>
                </a:cxn>
                <a:cxn ang="0">
                  <a:pos x="73" y="133"/>
                </a:cxn>
                <a:cxn ang="0">
                  <a:pos x="81" y="124"/>
                </a:cxn>
                <a:cxn ang="0">
                  <a:pos x="89" y="116"/>
                </a:cxn>
                <a:cxn ang="0">
                  <a:pos x="95" y="107"/>
                </a:cxn>
                <a:cxn ang="0">
                  <a:pos x="99" y="96"/>
                </a:cxn>
                <a:cxn ang="0">
                  <a:pos x="101" y="86"/>
                </a:cxn>
                <a:cxn ang="0">
                  <a:pos x="102" y="74"/>
                </a:cxn>
                <a:cxn ang="0">
                  <a:pos x="100" y="61"/>
                </a:cxn>
                <a:cxn ang="0">
                  <a:pos x="98" y="54"/>
                </a:cxn>
                <a:cxn ang="0">
                  <a:pos x="95" y="45"/>
                </a:cxn>
                <a:cxn ang="0">
                  <a:pos x="92" y="39"/>
                </a:cxn>
                <a:cxn ang="0">
                  <a:pos x="88" y="32"/>
                </a:cxn>
                <a:cxn ang="0">
                  <a:pos x="82" y="26"/>
                </a:cxn>
                <a:cxn ang="0">
                  <a:pos x="77" y="19"/>
                </a:cxn>
                <a:cxn ang="0">
                  <a:pos x="71" y="14"/>
                </a:cxn>
                <a:cxn ang="0">
                  <a:pos x="65" y="10"/>
                </a:cxn>
                <a:cxn ang="0">
                  <a:pos x="56" y="5"/>
                </a:cxn>
                <a:cxn ang="0">
                  <a:pos x="49" y="2"/>
                </a:cxn>
                <a:cxn ang="0">
                  <a:pos x="41" y="0"/>
                </a:cxn>
                <a:cxn ang="0">
                  <a:pos x="34" y="0"/>
                </a:cxn>
                <a:cxn ang="0">
                  <a:pos x="25" y="0"/>
                </a:cxn>
                <a:cxn ang="0">
                  <a:pos x="17" y="0"/>
                </a:cxn>
                <a:cxn ang="0">
                  <a:pos x="8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02" h="144">
                  <a:moveTo>
                    <a:pt x="0" y="2"/>
                  </a:moveTo>
                  <a:lnTo>
                    <a:pt x="6" y="3"/>
                  </a:lnTo>
                  <a:lnTo>
                    <a:pt x="13" y="3"/>
                  </a:lnTo>
                  <a:lnTo>
                    <a:pt x="19" y="4"/>
                  </a:lnTo>
                  <a:lnTo>
                    <a:pt x="25" y="5"/>
                  </a:lnTo>
                  <a:lnTo>
                    <a:pt x="32" y="6"/>
                  </a:lnTo>
                  <a:lnTo>
                    <a:pt x="38" y="8"/>
                  </a:lnTo>
                  <a:lnTo>
                    <a:pt x="44" y="10"/>
                  </a:lnTo>
                  <a:lnTo>
                    <a:pt x="49" y="14"/>
                  </a:lnTo>
                  <a:lnTo>
                    <a:pt x="59" y="23"/>
                  </a:lnTo>
                  <a:lnTo>
                    <a:pt x="67" y="33"/>
                  </a:lnTo>
                  <a:lnTo>
                    <a:pt x="73" y="44"/>
                  </a:lnTo>
                  <a:lnTo>
                    <a:pt x="79" y="56"/>
                  </a:lnTo>
                  <a:lnTo>
                    <a:pt x="84" y="70"/>
                  </a:lnTo>
                  <a:lnTo>
                    <a:pt x="88" y="85"/>
                  </a:lnTo>
                  <a:lnTo>
                    <a:pt x="86" y="100"/>
                  </a:lnTo>
                  <a:lnTo>
                    <a:pt x="79" y="114"/>
                  </a:lnTo>
                  <a:lnTo>
                    <a:pt x="74" y="120"/>
                  </a:lnTo>
                  <a:lnTo>
                    <a:pt x="69" y="126"/>
                  </a:lnTo>
                  <a:lnTo>
                    <a:pt x="64" y="133"/>
                  </a:lnTo>
                  <a:lnTo>
                    <a:pt x="60" y="140"/>
                  </a:lnTo>
                  <a:lnTo>
                    <a:pt x="59" y="142"/>
                  </a:lnTo>
                  <a:lnTo>
                    <a:pt x="60" y="144"/>
                  </a:lnTo>
                  <a:lnTo>
                    <a:pt x="62" y="144"/>
                  </a:lnTo>
                  <a:lnTo>
                    <a:pt x="64" y="142"/>
                  </a:lnTo>
                  <a:lnTo>
                    <a:pt x="73" y="133"/>
                  </a:lnTo>
                  <a:lnTo>
                    <a:pt x="81" y="124"/>
                  </a:lnTo>
                  <a:lnTo>
                    <a:pt x="89" y="116"/>
                  </a:lnTo>
                  <a:lnTo>
                    <a:pt x="95" y="107"/>
                  </a:lnTo>
                  <a:lnTo>
                    <a:pt x="99" y="96"/>
                  </a:lnTo>
                  <a:lnTo>
                    <a:pt x="101" y="86"/>
                  </a:lnTo>
                  <a:lnTo>
                    <a:pt x="102" y="74"/>
                  </a:lnTo>
                  <a:lnTo>
                    <a:pt x="100" y="61"/>
                  </a:lnTo>
                  <a:lnTo>
                    <a:pt x="98" y="54"/>
                  </a:lnTo>
                  <a:lnTo>
                    <a:pt x="95" y="45"/>
                  </a:lnTo>
                  <a:lnTo>
                    <a:pt x="92" y="39"/>
                  </a:lnTo>
                  <a:lnTo>
                    <a:pt x="88" y="32"/>
                  </a:lnTo>
                  <a:lnTo>
                    <a:pt x="82" y="26"/>
                  </a:lnTo>
                  <a:lnTo>
                    <a:pt x="77" y="19"/>
                  </a:lnTo>
                  <a:lnTo>
                    <a:pt x="71" y="14"/>
                  </a:lnTo>
                  <a:lnTo>
                    <a:pt x="65" y="10"/>
                  </a:lnTo>
                  <a:lnTo>
                    <a:pt x="56" y="5"/>
                  </a:lnTo>
                  <a:lnTo>
                    <a:pt x="49" y="2"/>
                  </a:lnTo>
                  <a:lnTo>
                    <a:pt x="41" y="0"/>
                  </a:lnTo>
                  <a:lnTo>
                    <a:pt x="34" y="0"/>
                  </a:lnTo>
                  <a:lnTo>
                    <a:pt x="25" y="0"/>
                  </a:lnTo>
                  <a:lnTo>
                    <a:pt x="17" y="0"/>
                  </a:lnTo>
                  <a:lnTo>
                    <a:pt x="8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96" name="Freeform 72"/>
            <p:cNvSpPr>
              <a:spLocks/>
            </p:cNvSpPr>
            <p:nvPr/>
          </p:nvSpPr>
          <p:spPr bwMode="auto">
            <a:xfrm>
              <a:off x="1091" y="2606"/>
              <a:ext cx="111" cy="12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" y="7"/>
                </a:cxn>
                <a:cxn ang="0">
                  <a:pos x="16" y="14"/>
                </a:cxn>
                <a:cxn ang="0">
                  <a:pos x="25" y="20"/>
                </a:cxn>
                <a:cxn ang="0">
                  <a:pos x="32" y="27"/>
                </a:cxn>
                <a:cxn ang="0">
                  <a:pos x="38" y="34"/>
                </a:cxn>
                <a:cxn ang="0">
                  <a:pos x="44" y="43"/>
                </a:cxn>
                <a:cxn ang="0">
                  <a:pos x="50" y="51"/>
                </a:cxn>
                <a:cxn ang="0">
                  <a:pos x="56" y="59"/>
                </a:cxn>
                <a:cxn ang="0">
                  <a:pos x="62" y="68"/>
                </a:cxn>
                <a:cxn ang="0">
                  <a:pos x="67" y="76"/>
                </a:cxn>
                <a:cxn ang="0">
                  <a:pos x="73" y="83"/>
                </a:cxn>
                <a:cxn ang="0">
                  <a:pos x="78" y="92"/>
                </a:cxn>
                <a:cxn ang="0">
                  <a:pos x="84" y="101"/>
                </a:cxn>
                <a:cxn ang="0">
                  <a:pos x="89" y="109"/>
                </a:cxn>
                <a:cxn ang="0">
                  <a:pos x="94" y="115"/>
                </a:cxn>
                <a:cxn ang="0">
                  <a:pos x="101" y="122"/>
                </a:cxn>
                <a:cxn ang="0">
                  <a:pos x="105" y="123"/>
                </a:cxn>
                <a:cxn ang="0">
                  <a:pos x="108" y="120"/>
                </a:cxn>
                <a:cxn ang="0">
                  <a:pos x="111" y="115"/>
                </a:cxn>
                <a:cxn ang="0">
                  <a:pos x="111" y="111"/>
                </a:cxn>
                <a:cxn ang="0">
                  <a:pos x="103" y="91"/>
                </a:cxn>
                <a:cxn ang="0">
                  <a:pos x="94" y="73"/>
                </a:cxn>
                <a:cxn ang="0">
                  <a:pos x="84" y="56"/>
                </a:cxn>
                <a:cxn ang="0">
                  <a:pos x="70" y="42"/>
                </a:cxn>
                <a:cxn ang="0">
                  <a:pos x="55" y="28"/>
                </a:cxn>
                <a:cxn ang="0">
                  <a:pos x="38" y="17"/>
                </a:cxn>
                <a:cxn ang="0">
                  <a:pos x="20" y="7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11" h="123">
                  <a:moveTo>
                    <a:pt x="0" y="2"/>
                  </a:moveTo>
                  <a:lnTo>
                    <a:pt x="8" y="7"/>
                  </a:lnTo>
                  <a:lnTo>
                    <a:pt x="16" y="14"/>
                  </a:lnTo>
                  <a:lnTo>
                    <a:pt x="25" y="20"/>
                  </a:lnTo>
                  <a:lnTo>
                    <a:pt x="32" y="27"/>
                  </a:lnTo>
                  <a:lnTo>
                    <a:pt x="38" y="34"/>
                  </a:lnTo>
                  <a:lnTo>
                    <a:pt x="44" y="43"/>
                  </a:lnTo>
                  <a:lnTo>
                    <a:pt x="50" y="51"/>
                  </a:lnTo>
                  <a:lnTo>
                    <a:pt x="56" y="59"/>
                  </a:lnTo>
                  <a:lnTo>
                    <a:pt x="62" y="68"/>
                  </a:lnTo>
                  <a:lnTo>
                    <a:pt x="67" y="76"/>
                  </a:lnTo>
                  <a:lnTo>
                    <a:pt x="73" y="83"/>
                  </a:lnTo>
                  <a:lnTo>
                    <a:pt x="78" y="92"/>
                  </a:lnTo>
                  <a:lnTo>
                    <a:pt x="84" y="101"/>
                  </a:lnTo>
                  <a:lnTo>
                    <a:pt x="89" y="109"/>
                  </a:lnTo>
                  <a:lnTo>
                    <a:pt x="94" y="115"/>
                  </a:lnTo>
                  <a:lnTo>
                    <a:pt x="101" y="122"/>
                  </a:lnTo>
                  <a:lnTo>
                    <a:pt x="105" y="123"/>
                  </a:lnTo>
                  <a:lnTo>
                    <a:pt x="108" y="120"/>
                  </a:lnTo>
                  <a:lnTo>
                    <a:pt x="111" y="115"/>
                  </a:lnTo>
                  <a:lnTo>
                    <a:pt x="111" y="111"/>
                  </a:lnTo>
                  <a:lnTo>
                    <a:pt x="103" y="91"/>
                  </a:lnTo>
                  <a:lnTo>
                    <a:pt x="94" y="73"/>
                  </a:lnTo>
                  <a:lnTo>
                    <a:pt x="84" y="56"/>
                  </a:lnTo>
                  <a:lnTo>
                    <a:pt x="70" y="42"/>
                  </a:lnTo>
                  <a:lnTo>
                    <a:pt x="55" y="28"/>
                  </a:lnTo>
                  <a:lnTo>
                    <a:pt x="38" y="17"/>
                  </a:lnTo>
                  <a:lnTo>
                    <a:pt x="20" y="7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97" name="Freeform 73"/>
            <p:cNvSpPr>
              <a:spLocks/>
            </p:cNvSpPr>
            <p:nvPr/>
          </p:nvSpPr>
          <p:spPr bwMode="auto">
            <a:xfrm>
              <a:off x="1653" y="2549"/>
              <a:ext cx="85" cy="11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0" y="2"/>
                </a:cxn>
                <a:cxn ang="0">
                  <a:pos x="18" y="3"/>
                </a:cxn>
                <a:cxn ang="0">
                  <a:pos x="26" y="5"/>
                </a:cxn>
                <a:cxn ang="0">
                  <a:pos x="34" y="8"/>
                </a:cxn>
                <a:cxn ang="0">
                  <a:pos x="42" y="12"/>
                </a:cxn>
                <a:cxn ang="0">
                  <a:pos x="49" y="17"/>
                </a:cxn>
                <a:cxn ang="0">
                  <a:pos x="55" y="22"/>
                </a:cxn>
                <a:cxn ang="0">
                  <a:pos x="61" y="29"/>
                </a:cxn>
                <a:cxn ang="0">
                  <a:pos x="68" y="40"/>
                </a:cxn>
                <a:cxn ang="0">
                  <a:pos x="73" y="50"/>
                </a:cxn>
                <a:cxn ang="0">
                  <a:pos x="74" y="60"/>
                </a:cxn>
                <a:cxn ang="0">
                  <a:pos x="72" y="73"/>
                </a:cxn>
                <a:cxn ang="0">
                  <a:pos x="68" y="84"/>
                </a:cxn>
                <a:cxn ang="0">
                  <a:pos x="61" y="95"/>
                </a:cxn>
                <a:cxn ang="0">
                  <a:pos x="54" y="106"/>
                </a:cxn>
                <a:cxn ang="0">
                  <a:pos x="46" y="115"/>
                </a:cxn>
                <a:cxn ang="0">
                  <a:pos x="45" y="117"/>
                </a:cxn>
                <a:cxn ang="0">
                  <a:pos x="46" y="118"/>
                </a:cxn>
                <a:cxn ang="0">
                  <a:pos x="47" y="118"/>
                </a:cxn>
                <a:cxn ang="0">
                  <a:pos x="49" y="117"/>
                </a:cxn>
                <a:cxn ang="0">
                  <a:pos x="57" y="109"/>
                </a:cxn>
                <a:cxn ang="0">
                  <a:pos x="66" y="100"/>
                </a:cxn>
                <a:cxn ang="0">
                  <a:pos x="73" y="90"/>
                </a:cxn>
                <a:cxn ang="0">
                  <a:pos x="79" y="79"/>
                </a:cxn>
                <a:cxn ang="0">
                  <a:pos x="83" y="69"/>
                </a:cxn>
                <a:cxn ang="0">
                  <a:pos x="85" y="56"/>
                </a:cxn>
                <a:cxn ang="0">
                  <a:pos x="84" y="45"/>
                </a:cxn>
                <a:cxn ang="0">
                  <a:pos x="81" y="32"/>
                </a:cxn>
                <a:cxn ang="0">
                  <a:pos x="75" y="21"/>
                </a:cxn>
                <a:cxn ang="0">
                  <a:pos x="67" y="13"/>
                </a:cxn>
                <a:cxn ang="0">
                  <a:pos x="57" y="7"/>
                </a:cxn>
                <a:cxn ang="0">
                  <a:pos x="47" y="3"/>
                </a:cxn>
                <a:cxn ang="0">
                  <a:pos x="36" y="1"/>
                </a:cxn>
                <a:cxn ang="0">
                  <a:pos x="24" y="0"/>
                </a:cxn>
                <a:cxn ang="0">
                  <a:pos x="12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85" h="118">
                  <a:moveTo>
                    <a:pt x="0" y="1"/>
                  </a:moveTo>
                  <a:lnTo>
                    <a:pt x="10" y="2"/>
                  </a:lnTo>
                  <a:lnTo>
                    <a:pt x="18" y="3"/>
                  </a:lnTo>
                  <a:lnTo>
                    <a:pt x="26" y="5"/>
                  </a:lnTo>
                  <a:lnTo>
                    <a:pt x="34" y="8"/>
                  </a:lnTo>
                  <a:lnTo>
                    <a:pt x="42" y="12"/>
                  </a:lnTo>
                  <a:lnTo>
                    <a:pt x="49" y="17"/>
                  </a:lnTo>
                  <a:lnTo>
                    <a:pt x="55" y="22"/>
                  </a:lnTo>
                  <a:lnTo>
                    <a:pt x="61" y="29"/>
                  </a:lnTo>
                  <a:lnTo>
                    <a:pt x="68" y="40"/>
                  </a:lnTo>
                  <a:lnTo>
                    <a:pt x="73" y="50"/>
                  </a:lnTo>
                  <a:lnTo>
                    <a:pt x="74" y="60"/>
                  </a:lnTo>
                  <a:lnTo>
                    <a:pt x="72" y="73"/>
                  </a:lnTo>
                  <a:lnTo>
                    <a:pt x="68" y="84"/>
                  </a:lnTo>
                  <a:lnTo>
                    <a:pt x="61" y="95"/>
                  </a:lnTo>
                  <a:lnTo>
                    <a:pt x="54" y="106"/>
                  </a:lnTo>
                  <a:lnTo>
                    <a:pt x="46" y="115"/>
                  </a:lnTo>
                  <a:lnTo>
                    <a:pt x="45" y="117"/>
                  </a:lnTo>
                  <a:lnTo>
                    <a:pt x="46" y="118"/>
                  </a:lnTo>
                  <a:lnTo>
                    <a:pt x="47" y="118"/>
                  </a:lnTo>
                  <a:lnTo>
                    <a:pt x="49" y="117"/>
                  </a:lnTo>
                  <a:lnTo>
                    <a:pt x="57" y="109"/>
                  </a:lnTo>
                  <a:lnTo>
                    <a:pt x="66" y="100"/>
                  </a:lnTo>
                  <a:lnTo>
                    <a:pt x="73" y="90"/>
                  </a:lnTo>
                  <a:lnTo>
                    <a:pt x="79" y="79"/>
                  </a:lnTo>
                  <a:lnTo>
                    <a:pt x="83" y="69"/>
                  </a:lnTo>
                  <a:lnTo>
                    <a:pt x="85" y="56"/>
                  </a:lnTo>
                  <a:lnTo>
                    <a:pt x="84" y="45"/>
                  </a:lnTo>
                  <a:lnTo>
                    <a:pt x="81" y="32"/>
                  </a:lnTo>
                  <a:lnTo>
                    <a:pt x="75" y="21"/>
                  </a:lnTo>
                  <a:lnTo>
                    <a:pt x="67" y="13"/>
                  </a:lnTo>
                  <a:lnTo>
                    <a:pt x="57" y="7"/>
                  </a:lnTo>
                  <a:lnTo>
                    <a:pt x="47" y="3"/>
                  </a:lnTo>
                  <a:lnTo>
                    <a:pt x="36" y="1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98" name="Freeform 74"/>
            <p:cNvSpPr>
              <a:spLocks/>
            </p:cNvSpPr>
            <p:nvPr/>
          </p:nvSpPr>
          <p:spPr bwMode="auto">
            <a:xfrm>
              <a:off x="1639" y="2340"/>
              <a:ext cx="65" cy="201"/>
            </a:xfrm>
            <a:custGeom>
              <a:avLst/>
              <a:gdLst/>
              <a:ahLst/>
              <a:cxnLst>
                <a:cxn ang="0">
                  <a:pos x="0" y="201"/>
                </a:cxn>
                <a:cxn ang="0">
                  <a:pos x="19" y="179"/>
                </a:cxn>
                <a:cxn ang="0">
                  <a:pos x="37" y="157"/>
                </a:cxn>
                <a:cxn ang="0">
                  <a:pos x="50" y="134"/>
                </a:cxn>
                <a:cxn ang="0">
                  <a:pos x="59" y="110"/>
                </a:cxn>
                <a:cxn ang="0">
                  <a:pos x="64" y="84"/>
                </a:cxn>
                <a:cxn ang="0">
                  <a:pos x="65" y="58"/>
                </a:cxn>
                <a:cxn ang="0">
                  <a:pos x="61" y="30"/>
                </a:cxn>
                <a:cxn ang="0">
                  <a:pos x="52" y="1"/>
                </a:cxn>
                <a:cxn ang="0">
                  <a:pos x="50" y="0"/>
                </a:cxn>
                <a:cxn ang="0">
                  <a:pos x="46" y="1"/>
                </a:cxn>
                <a:cxn ang="0">
                  <a:pos x="44" y="5"/>
                </a:cxn>
                <a:cxn ang="0">
                  <a:pos x="43" y="8"/>
                </a:cxn>
                <a:cxn ang="0">
                  <a:pos x="46" y="35"/>
                </a:cxn>
                <a:cxn ang="0">
                  <a:pos x="47" y="61"/>
                </a:cxn>
                <a:cxn ang="0">
                  <a:pos x="46" y="86"/>
                </a:cxn>
                <a:cxn ang="0">
                  <a:pos x="43" y="110"/>
                </a:cxn>
                <a:cxn ang="0">
                  <a:pos x="37" y="134"/>
                </a:cxn>
                <a:cxn ang="0">
                  <a:pos x="28" y="156"/>
                </a:cxn>
                <a:cxn ang="0">
                  <a:pos x="15" y="179"/>
                </a:cxn>
                <a:cxn ang="0">
                  <a:pos x="0" y="201"/>
                </a:cxn>
                <a:cxn ang="0">
                  <a:pos x="0" y="201"/>
                </a:cxn>
                <a:cxn ang="0">
                  <a:pos x="0" y="201"/>
                </a:cxn>
                <a:cxn ang="0">
                  <a:pos x="0" y="201"/>
                </a:cxn>
                <a:cxn ang="0">
                  <a:pos x="0" y="201"/>
                </a:cxn>
                <a:cxn ang="0">
                  <a:pos x="0" y="201"/>
                </a:cxn>
              </a:cxnLst>
              <a:rect l="0" t="0" r="r" b="b"/>
              <a:pathLst>
                <a:path w="65" h="201">
                  <a:moveTo>
                    <a:pt x="0" y="201"/>
                  </a:moveTo>
                  <a:lnTo>
                    <a:pt x="19" y="179"/>
                  </a:lnTo>
                  <a:lnTo>
                    <a:pt x="37" y="157"/>
                  </a:lnTo>
                  <a:lnTo>
                    <a:pt x="50" y="134"/>
                  </a:lnTo>
                  <a:lnTo>
                    <a:pt x="59" y="110"/>
                  </a:lnTo>
                  <a:lnTo>
                    <a:pt x="64" y="84"/>
                  </a:lnTo>
                  <a:lnTo>
                    <a:pt x="65" y="58"/>
                  </a:lnTo>
                  <a:lnTo>
                    <a:pt x="61" y="30"/>
                  </a:lnTo>
                  <a:lnTo>
                    <a:pt x="52" y="1"/>
                  </a:lnTo>
                  <a:lnTo>
                    <a:pt x="50" y="0"/>
                  </a:lnTo>
                  <a:lnTo>
                    <a:pt x="46" y="1"/>
                  </a:lnTo>
                  <a:lnTo>
                    <a:pt x="44" y="5"/>
                  </a:lnTo>
                  <a:lnTo>
                    <a:pt x="43" y="8"/>
                  </a:lnTo>
                  <a:lnTo>
                    <a:pt x="46" y="35"/>
                  </a:lnTo>
                  <a:lnTo>
                    <a:pt x="47" y="61"/>
                  </a:lnTo>
                  <a:lnTo>
                    <a:pt x="46" y="86"/>
                  </a:lnTo>
                  <a:lnTo>
                    <a:pt x="43" y="110"/>
                  </a:lnTo>
                  <a:lnTo>
                    <a:pt x="37" y="134"/>
                  </a:lnTo>
                  <a:lnTo>
                    <a:pt x="28" y="156"/>
                  </a:lnTo>
                  <a:lnTo>
                    <a:pt x="15" y="179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1379" y="2293"/>
              <a:ext cx="206" cy="171"/>
            </a:xfrm>
            <a:custGeom>
              <a:avLst/>
              <a:gdLst/>
              <a:ahLst/>
              <a:cxnLst>
                <a:cxn ang="0">
                  <a:pos x="164" y="3"/>
                </a:cxn>
                <a:cxn ang="0">
                  <a:pos x="124" y="0"/>
                </a:cxn>
                <a:cxn ang="0">
                  <a:pos x="84" y="1"/>
                </a:cxn>
                <a:cxn ang="0">
                  <a:pos x="45" y="12"/>
                </a:cxn>
                <a:cxn ang="0">
                  <a:pos x="17" y="32"/>
                </a:cxn>
                <a:cxn ang="0">
                  <a:pos x="4" y="59"/>
                </a:cxn>
                <a:cxn ang="0">
                  <a:pos x="0" y="89"/>
                </a:cxn>
                <a:cxn ang="0">
                  <a:pos x="4" y="120"/>
                </a:cxn>
                <a:cxn ang="0">
                  <a:pos x="16" y="148"/>
                </a:cxn>
                <a:cxn ang="0">
                  <a:pos x="40" y="166"/>
                </a:cxn>
                <a:cxn ang="0">
                  <a:pos x="70" y="171"/>
                </a:cxn>
                <a:cxn ang="0">
                  <a:pos x="102" y="167"/>
                </a:cxn>
                <a:cxn ang="0">
                  <a:pos x="133" y="154"/>
                </a:cxn>
                <a:cxn ang="0">
                  <a:pos x="162" y="128"/>
                </a:cxn>
                <a:cxn ang="0">
                  <a:pos x="186" y="95"/>
                </a:cxn>
                <a:cxn ang="0">
                  <a:pos x="202" y="58"/>
                </a:cxn>
                <a:cxn ang="0">
                  <a:pos x="205" y="39"/>
                </a:cxn>
                <a:cxn ang="0">
                  <a:pos x="201" y="42"/>
                </a:cxn>
                <a:cxn ang="0">
                  <a:pos x="193" y="59"/>
                </a:cxn>
                <a:cxn ang="0">
                  <a:pos x="178" y="88"/>
                </a:cxn>
                <a:cxn ang="0">
                  <a:pos x="159" y="114"/>
                </a:cxn>
                <a:cxn ang="0">
                  <a:pos x="138" y="138"/>
                </a:cxn>
                <a:cxn ang="0">
                  <a:pos x="110" y="157"/>
                </a:cxn>
                <a:cxn ang="0">
                  <a:pos x="77" y="162"/>
                </a:cxn>
                <a:cxn ang="0">
                  <a:pos x="46" y="154"/>
                </a:cxn>
                <a:cxn ang="0">
                  <a:pos x="21" y="134"/>
                </a:cxn>
                <a:cxn ang="0">
                  <a:pos x="8" y="103"/>
                </a:cxn>
                <a:cxn ang="0">
                  <a:pos x="8" y="70"/>
                </a:cxn>
                <a:cxn ang="0">
                  <a:pos x="20" y="39"/>
                </a:cxn>
                <a:cxn ang="0">
                  <a:pos x="45" y="18"/>
                </a:cxn>
                <a:cxn ang="0">
                  <a:pos x="77" y="9"/>
                </a:cxn>
                <a:cxn ang="0">
                  <a:pos x="107" y="5"/>
                </a:cxn>
                <a:cxn ang="0">
                  <a:pos x="138" y="3"/>
                </a:cxn>
                <a:cxn ang="0">
                  <a:pos x="168" y="4"/>
                </a:cxn>
                <a:cxn ang="0">
                  <a:pos x="183" y="4"/>
                </a:cxn>
                <a:cxn ang="0">
                  <a:pos x="184" y="4"/>
                </a:cxn>
                <a:cxn ang="0">
                  <a:pos x="184" y="4"/>
                </a:cxn>
              </a:cxnLst>
              <a:rect l="0" t="0" r="r" b="b"/>
              <a:pathLst>
                <a:path w="206" h="171">
                  <a:moveTo>
                    <a:pt x="184" y="4"/>
                  </a:moveTo>
                  <a:lnTo>
                    <a:pt x="164" y="3"/>
                  </a:lnTo>
                  <a:lnTo>
                    <a:pt x="145" y="1"/>
                  </a:lnTo>
                  <a:lnTo>
                    <a:pt x="124" y="0"/>
                  </a:lnTo>
                  <a:lnTo>
                    <a:pt x="103" y="0"/>
                  </a:lnTo>
                  <a:lnTo>
                    <a:pt x="84" y="1"/>
                  </a:lnTo>
                  <a:lnTo>
                    <a:pt x="64" y="5"/>
                  </a:lnTo>
                  <a:lnTo>
                    <a:pt x="45" y="12"/>
                  </a:lnTo>
                  <a:lnTo>
                    <a:pt x="29" y="22"/>
                  </a:lnTo>
                  <a:lnTo>
                    <a:pt x="17" y="32"/>
                  </a:lnTo>
                  <a:lnTo>
                    <a:pt x="9" y="46"/>
                  </a:lnTo>
                  <a:lnTo>
                    <a:pt x="4" y="59"/>
                  </a:lnTo>
                  <a:lnTo>
                    <a:pt x="1" y="75"/>
                  </a:lnTo>
                  <a:lnTo>
                    <a:pt x="0" y="89"/>
                  </a:lnTo>
                  <a:lnTo>
                    <a:pt x="1" y="105"/>
                  </a:lnTo>
                  <a:lnTo>
                    <a:pt x="4" y="120"/>
                  </a:lnTo>
                  <a:lnTo>
                    <a:pt x="8" y="134"/>
                  </a:lnTo>
                  <a:lnTo>
                    <a:pt x="16" y="148"/>
                  </a:lnTo>
                  <a:lnTo>
                    <a:pt x="28" y="159"/>
                  </a:lnTo>
                  <a:lnTo>
                    <a:pt x="40" y="166"/>
                  </a:lnTo>
                  <a:lnTo>
                    <a:pt x="55" y="169"/>
                  </a:lnTo>
                  <a:lnTo>
                    <a:pt x="70" y="171"/>
                  </a:lnTo>
                  <a:lnTo>
                    <a:pt x="87" y="170"/>
                  </a:lnTo>
                  <a:lnTo>
                    <a:pt x="102" y="167"/>
                  </a:lnTo>
                  <a:lnTo>
                    <a:pt x="117" y="162"/>
                  </a:lnTo>
                  <a:lnTo>
                    <a:pt x="133" y="154"/>
                  </a:lnTo>
                  <a:lnTo>
                    <a:pt x="148" y="142"/>
                  </a:lnTo>
                  <a:lnTo>
                    <a:pt x="162" y="128"/>
                  </a:lnTo>
                  <a:lnTo>
                    <a:pt x="176" y="112"/>
                  </a:lnTo>
                  <a:lnTo>
                    <a:pt x="186" y="95"/>
                  </a:lnTo>
                  <a:lnTo>
                    <a:pt x="196" y="76"/>
                  </a:lnTo>
                  <a:lnTo>
                    <a:pt x="202" y="58"/>
                  </a:lnTo>
                  <a:lnTo>
                    <a:pt x="206" y="41"/>
                  </a:lnTo>
                  <a:lnTo>
                    <a:pt x="205" y="39"/>
                  </a:lnTo>
                  <a:lnTo>
                    <a:pt x="203" y="40"/>
                  </a:lnTo>
                  <a:lnTo>
                    <a:pt x="201" y="42"/>
                  </a:lnTo>
                  <a:lnTo>
                    <a:pt x="200" y="44"/>
                  </a:lnTo>
                  <a:lnTo>
                    <a:pt x="193" y="59"/>
                  </a:lnTo>
                  <a:lnTo>
                    <a:pt x="186" y="74"/>
                  </a:lnTo>
                  <a:lnTo>
                    <a:pt x="178" y="88"/>
                  </a:lnTo>
                  <a:lnTo>
                    <a:pt x="170" y="102"/>
                  </a:lnTo>
                  <a:lnTo>
                    <a:pt x="159" y="114"/>
                  </a:lnTo>
                  <a:lnTo>
                    <a:pt x="149" y="127"/>
                  </a:lnTo>
                  <a:lnTo>
                    <a:pt x="138" y="138"/>
                  </a:lnTo>
                  <a:lnTo>
                    <a:pt x="124" y="148"/>
                  </a:lnTo>
                  <a:lnTo>
                    <a:pt x="110" y="157"/>
                  </a:lnTo>
                  <a:lnTo>
                    <a:pt x="93" y="161"/>
                  </a:lnTo>
                  <a:lnTo>
                    <a:pt x="77" y="162"/>
                  </a:lnTo>
                  <a:lnTo>
                    <a:pt x="61" y="160"/>
                  </a:lnTo>
                  <a:lnTo>
                    <a:pt x="46" y="154"/>
                  </a:lnTo>
                  <a:lnTo>
                    <a:pt x="33" y="145"/>
                  </a:lnTo>
                  <a:lnTo>
                    <a:pt x="21" y="134"/>
                  </a:lnTo>
                  <a:lnTo>
                    <a:pt x="13" y="119"/>
                  </a:lnTo>
                  <a:lnTo>
                    <a:pt x="8" y="103"/>
                  </a:lnTo>
                  <a:lnTo>
                    <a:pt x="7" y="86"/>
                  </a:lnTo>
                  <a:lnTo>
                    <a:pt x="8" y="70"/>
                  </a:lnTo>
                  <a:lnTo>
                    <a:pt x="13" y="53"/>
                  </a:lnTo>
                  <a:lnTo>
                    <a:pt x="20" y="39"/>
                  </a:lnTo>
                  <a:lnTo>
                    <a:pt x="32" y="27"/>
                  </a:lnTo>
                  <a:lnTo>
                    <a:pt x="45" y="18"/>
                  </a:lnTo>
                  <a:lnTo>
                    <a:pt x="62" y="12"/>
                  </a:lnTo>
                  <a:lnTo>
                    <a:pt x="77" y="9"/>
                  </a:lnTo>
                  <a:lnTo>
                    <a:pt x="93" y="6"/>
                  </a:lnTo>
                  <a:lnTo>
                    <a:pt x="107" y="5"/>
                  </a:lnTo>
                  <a:lnTo>
                    <a:pt x="123" y="4"/>
                  </a:lnTo>
                  <a:lnTo>
                    <a:pt x="138" y="3"/>
                  </a:lnTo>
                  <a:lnTo>
                    <a:pt x="152" y="3"/>
                  </a:lnTo>
                  <a:lnTo>
                    <a:pt x="168" y="4"/>
                  </a:lnTo>
                  <a:lnTo>
                    <a:pt x="183" y="4"/>
                  </a:lnTo>
                  <a:lnTo>
                    <a:pt x="183" y="4"/>
                  </a:lnTo>
                  <a:lnTo>
                    <a:pt x="184" y="4"/>
                  </a:lnTo>
                  <a:lnTo>
                    <a:pt x="184" y="4"/>
                  </a:lnTo>
                  <a:lnTo>
                    <a:pt x="184" y="4"/>
                  </a:lnTo>
                  <a:lnTo>
                    <a:pt x="184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00" name="Freeform 76"/>
            <p:cNvSpPr>
              <a:spLocks/>
            </p:cNvSpPr>
            <p:nvPr/>
          </p:nvSpPr>
          <p:spPr bwMode="auto">
            <a:xfrm>
              <a:off x="1465" y="2336"/>
              <a:ext cx="88" cy="52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84" y="3"/>
                </a:cxn>
                <a:cxn ang="0">
                  <a:pos x="80" y="7"/>
                </a:cxn>
                <a:cxn ang="0">
                  <a:pos x="76" y="10"/>
                </a:cxn>
                <a:cxn ang="0">
                  <a:pos x="72" y="13"/>
                </a:cxn>
                <a:cxn ang="0">
                  <a:pos x="68" y="17"/>
                </a:cxn>
                <a:cxn ang="0">
                  <a:pos x="64" y="20"/>
                </a:cxn>
                <a:cxn ang="0">
                  <a:pos x="59" y="24"/>
                </a:cxn>
                <a:cxn ang="0">
                  <a:pos x="55" y="27"/>
                </a:cxn>
                <a:cxn ang="0">
                  <a:pos x="49" y="30"/>
                </a:cxn>
                <a:cxn ang="0">
                  <a:pos x="44" y="33"/>
                </a:cxn>
                <a:cxn ang="0">
                  <a:pos x="39" y="34"/>
                </a:cxn>
                <a:cxn ang="0">
                  <a:pos x="33" y="35"/>
                </a:cxn>
                <a:cxn ang="0">
                  <a:pos x="26" y="33"/>
                </a:cxn>
                <a:cxn ang="0">
                  <a:pos x="20" y="29"/>
                </a:cxn>
                <a:cxn ang="0">
                  <a:pos x="18" y="23"/>
                </a:cxn>
                <a:cxn ang="0">
                  <a:pos x="20" y="16"/>
                </a:cxn>
                <a:cxn ang="0">
                  <a:pos x="21" y="13"/>
                </a:cxn>
                <a:cxn ang="0">
                  <a:pos x="23" y="9"/>
                </a:cxn>
                <a:cxn ang="0">
                  <a:pos x="21" y="7"/>
                </a:cxn>
                <a:cxn ang="0">
                  <a:pos x="17" y="7"/>
                </a:cxn>
                <a:cxn ang="0">
                  <a:pos x="4" y="18"/>
                </a:cxn>
                <a:cxn ang="0">
                  <a:pos x="0" y="33"/>
                </a:cxn>
                <a:cxn ang="0">
                  <a:pos x="5" y="45"/>
                </a:cxn>
                <a:cxn ang="0">
                  <a:pos x="21" y="52"/>
                </a:cxn>
                <a:cxn ang="0">
                  <a:pos x="32" y="50"/>
                </a:cxn>
                <a:cxn ang="0">
                  <a:pos x="42" y="46"/>
                </a:cxn>
                <a:cxn ang="0">
                  <a:pos x="52" y="41"/>
                </a:cxn>
                <a:cxn ang="0">
                  <a:pos x="60" y="33"/>
                </a:cxn>
                <a:cxn ang="0">
                  <a:pos x="67" y="25"/>
                </a:cxn>
                <a:cxn ang="0">
                  <a:pos x="74" y="16"/>
                </a:cxn>
                <a:cxn ang="0">
                  <a:pos x="82" y="8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88" y="0"/>
                </a:cxn>
              </a:cxnLst>
              <a:rect l="0" t="0" r="r" b="b"/>
              <a:pathLst>
                <a:path w="88" h="52">
                  <a:moveTo>
                    <a:pt x="88" y="0"/>
                  </a:moveTo>
                  <a:lnTo>
                    <a:pt x="84" y="3"/>
                  </a:lnTo>
                  <a:lnTo>
                    <a:pt x="80" y="7"/>
                  </a:lnTo>
                  <a:lnTo>
                    <a:pt x="76" y="10"/>
                  </a:lnTo>
                  <a:lnTo>
                    <a:pt x="72" y="13"/>
                  </a:lnTo>
                  <a:lnTo>
                    <a:pt x="68" y="17"/>
                  </a:lnTo>
                  <a:lnTo>
                    <a:pt x="64" y="20"/>
                  </a:lnTo>
                  <a:lnTo>
                    <a:pt x="59" y="24"/>
                  </a:lnTo>
                  <a:lnTo>
                    <a:pt x="55" y="27"/>
                  </a:lnTo>
                  <a:lnTo>
                    <a:pt x="49" y="30"/>
                  </a:lnTo>
                  <a:lnTo>
                    <a:pt x="44" y="33"/>
                  </a:lnTo>
                  <a:lnTo>
                    <a:pt x="39" y="34"/>
                  </a:lnTo>
                  <a:lnTo>
                    <a:pt x="33" y="35"/>
                  </a:lnTo>
                  <a:lnTo>
                    <a:pt x="26" y="33"/>
                  </a:lnTo>
                  <a:lnTo>
                    <a:pt x="20" y="29"/>
                  </a:lnTo>
                  <a:lnTo>
                    <a:pt x="18" y="23"/>
                  </a:lnTo>
                  <a:lnTo>
                    <a:pt x="20" y="16"/>
                  </a:lnTo>
                  <a:lnTo>
                    <a:pt x="21" y="13"/>
                  </a:lnTo>
                  <a:lnTo>
                    <a:pt x="23" y="9"/>
                  </a:lnTo>
                  <a:lnTo>
                    <a:pt x="21" y="7"/>
                  </a:lnTo>
                  <a:lnTo>
                    <a:pt x="17" y="7"/>
                  </a:lnTo>
                  <a:lnTo>
                    <a:pt x="4" y="18"/>
                  </a:lnTo>
                  <a:lnTo>
                    <a:pt x="0" y="33"/>
                  </a:lnTo>
                  <a:lnTo>
                    <a:pt x="5" y="45"/>
                  </a:lnTo>
                  <a:lnTo>
                    <a:pt x="21" y="52"/>
                  </a:lnTo>
                  <a:lnTo>
                    <a:pt x="32" y="50"/>
                  </a:lnTo>
                  <a:lnTo>
                    <a:pt x="42" y="46"/>
                  </a:lnTo>
                  <a:lnTo>
                    <a:pt x="52" y="41"/>
                  </a:lnTo>
                  <a:lnTo>
                    <a:pt x="60" y="33"/>
                  </a:lnTo>
                  <a:lnTo>
                    <a:pt x="67" y="25"/>
                  </a:lnTo>
                  <a:lnTo>
                    <a:pt x="74" y="16"/>
                  </a:lnTo>
                  <a:lnTo>
                    <a:pt x="82" y="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01" name="Freeform 77"/>
            <p:cNvSpPr>
              <a:spLocks/>
            </p:cNvSpPr>
            <p:nvPr/>
          </p:nvSpPr>
          <p:spPr bwMode="auto">
            <a:xfrm>
              <a:off x="1677" y="2336"/>
              <a:ext cx="134" cy="100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7" y="18"/>
                </a:cxn>
                <a:cxn ang="0">
                  <a:pos x="16" y="28"/>
                </a:cxn>
                <a:cxn ang="0">
                  <a:pos x="23" y="38"/>
                </a:cxn>
                <a:cxn ang="0">
                  <a:pos x="30" y="47"/>
                </a:cxn>
                <a:cxn ang="0">
                  <a:pos x="37" y="57"/>
                </a:cxn>
                <a:cxn ang="0">
                  <a:pos x="45" y="66"/>
                </a:cxn>
                <a:cxn ang="0">
                  <a:pos x="52" y="75"/>
                </a:cxn>
                <a:cxn ang="0">
                  <a:pos x="60" y="85"/>
                </a:cxn>
                <a:cxn ang="0">
                  <a:pos x="64" y="89"/>
                </a:cxn>
                <a:cxn ang="0">
                  <a:pos x="70" y="93"/>
                </a:cxn>
                <a:cxn ang="0">
                  <a:pos x="75" y="96"/>
                </a:cxn>
                <a:cxn ang="0">
                  <a:pos x="81" y="98"/>
                </a:cxn>
                <a:cxn ang="0">
                  <a:pos x="87" y="100"/>
                </a:cxn>
                <a:cxn ang="0">
                  <a:pos x="92" y="100"/>
                </a:cxn>
                <a:cxn ang="0">
                  <a:pos x="99" y="99"/>
                </a:cxn>
                <a:cxn ang="0">
                  <a:pos x="104" y="96"/>
                </a:cxn>
                <a:cxn ang="0">
                  <a:pos x="112" y="88"/>
                </a:cxn>
                <a:cxn ang="0">
                  <a:pos x="119" y="77"/>
                </a:cxn>
                <a:cxn ang="0">
                  <a:pos x="126" y="65"/>
                </a:cxn>
                <a:cxn ang="0">
                  <a:pos x="130" y="52"/>
                </a:cxn>
                <a:cxn ang="0">
                  <a:pos x="133" y="38"/>
                </a:cxn>
                <a:cxn ang="0">
                  <a:pos x="134" y="25"/>
                </a:cxn>
                <a:cxn ang="0">
                  <a:pos x="132" y="11"/>
                </a:cxn>
                <a:cxn ang="0">
                  <a:pos x="128" y="1"/>
                </a:cxn>
                <a:cxn ang="0">
                  <a:pos x="126" y="0"/>
                </a:cxn>
                <a:cxn ang="0">
                  <a:pos x="122" y="1"/>
                </a:cxn>
                <a:cxn ang="0">
                  <a:pos x="121" y="5"/>
                </a:cxn>
                <a:cxn ang="0">
                  <a:pos x="120" y="7"/>
                </a:cxn>
                <a:cxn ang="0">
                  <a:pos x="121" y="16"/>
                </a:cxn>
                <a:cxn ang="0">
                  <a:pos x="121" y="29"/>
                </a:cxn>
                <a:cxn ang="0">
                  <a:pos x="120" y="43"/>
                </a:cxn>
                <a:cxn ang="0">
                  <a:pos x="118" y="57"/>
                </a:cxn>
                <a:cxn ang="0">
                  <a:pos x="115" y="69"/>
                </a:cxn>
                <a:cxn ang="0">
                  <a:pos x="109" y="81"/>
                </a:cxn>
                <a:cxn ang="0">
                  <a:pos x="102" y="88"/>
                </a:cxn>
                <a:cxn ang="0">
                  <a:pos x="91" y="91"/>
                </a:cxn>
                <a:cxn ang="0">
                  <a:pos x="84" y="90"/>
                </a:cxn>
                <a:cxn ang="0">
                  <a:pos x="77" y="88"/>
                </a:cxn>
                <a:cxn ang="0">
                  <a:pos x="71" y="84"/>
                </a:cxn>
                <a:cxn ang="0">
                  <a:pos x="64" y="78"/>
                </a:cxn>
                <a:cxn ang="0">
                  <a:pos x="59" y="72"/>
                </a:cxn>
                <a:cxn ang="0">
                  <a:pos x="54" y="66"/>
                </a:cxn>
                <a:cxn ang="0">
                  <a:pos x="49" y="60"/>
                </a:cxn>
                <a:cxn ang="0">
                  <a:pos x="45" y="55"/>
                </a:cxn>
                <a:cxn ang="0">
                  <a:pos x="40" y="48"/>
                </a:cxn>
                <a:cxn ang="0">
                  <a:pos x="34" y="42"/>
                </a:cxn>
                <a:cxn ang="0">
                  <a:pos x="29" y="36"/>
                </a:cxn>
                <a:cxn ang="0">
                  <a:pos x="23" y="31"/>
                </a:cxn>
                <a:cxn ang="0">
                  <a:pos x="18" y="25"/>
                </a:cxn>
                <a:cxn ang="0">
                  <a:pos x="12" y="19"/>
                </a:cxn>
                <a:cxn ang="0">
                  <a:pos x="5" y="14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9"/>
                </a:cxn>
              </a:cxnLst>
              <a:rect l="0" t="0" r="r" b="b"/>
              <a:pathLst>
                <a:path w="134" h="100">
                  <a:moveTo>
                    <a:pt x="0" y="9"/>
                  </a:moveTo>
                  <a:lnTo>
                    <a:pt x="7" y="18"/>
                  </a:lnTo>
                  <a:lnTo>
                    <a:pt x="16" y="28"/>
                  </a:lnTo>
                  <a:lnTo>
                    <a:pt x="23" y="38"/>
                  </a:lnTo>
                  <a:lnTo>
                    <a:pt x="30" y="47"/>
                  </a:lnTo>
                  <a:lnTo>
                    <a:pt x="37" y="57"/>
                  </a:lnTo>
                  <a:lnTo>
                    <a:pt x="45" y="66"/>
                  </a:lnTo>
                  <a:lnTo>
                    <a:pt x="52" y="75"/>
                  </a:lnTo>
                  <a:lnTo>
                    <a:pt x="60" y="85"/>
                  </a:lnTo>
                  <a:lnTo>
                    <a:pt x="64" y="89"/>
                  </a:lnTo>
                  <a:lnTo>
                    <a:pt x="70" y="93"/>
                  </a:lnTo>
                  <a:lnTo>
                    <a:pt x="75" y="96"/>
                  </a:lnTo>
                  <a:lnTo>
                    <a:pt x="81" y="98"/>
                  </a:lnTo>
                  <a:lnTo>
                    <a:pt x="87" y="100"/>
                  </a:lnTo>
                  <a:lnTo>
                    <a:pt x="92" y="100"/>
                  </a:lnTo>
                  <a:lnTo>
                    <a:pt x="99" y="99"/>
                  </a:lnTo>
                  <a:lnTo>
                    <a:pt x="104" y="96"/>
                  </a:lnTo>
                  <a:lnTo>
                    <a:pt x="112" y="88"/>
                  </a:lnTo>
                  <a:lnTo>
                    <a:pt x="119" y="77"/>
                  </a:lnTo>
                  <a:lnTo>
                    <a:pt x="126" y="65"/>
                  </a:lnTo>
                  <a:lnTo>
                    <a:pt x="130" y="52"/>
                  </a:lnTo>
                  <a:lnTo>
                    <a:pt x="133" y="38"/>
                  </a:lnTo>
                  <a:lnTo>
                    <a:pt x="134" y="25"/>
                  </a:lnTo>
                  <a:lnTo>
                    <a:pt x="132" y="11"/>
                  </a:lnTo>
                  <a:lnTo>
                    <a:pt x="128" y="1"/>
                  </a:lnTo>
                  <a:lnTo>
                    <a:pt x="126" y="0"/>
                  </a:lnTo>
                  <a:lnTo>
                    <a:pt x="122" y="1"/>
                  </a:lnTo>
                  <a:lnTo>
                    <a:pt x="121" y="5"/>
                  </a:lnTo>
                  <a:lnTo>
                    <a:pt x="120" y="7"/>
                  </a:lnTo>
                  <a:lnTo>
                    <a:pt x="121" y="16"/>
                  </a:lnTo>
                  <a:lnTo>
                    <a:pt x="121" y="29"/>
                  </a:lnTo>
                  <a:lnTo>
                    <a:pt x="120" y="43"/>
                  </a:lnTo>
                  <a:lnTo>
                    <a:pt x="118" y="57"/>
                  </a:lnTo>
                  <a:lnTo>
                    <a:pt x="115" y="69"/>
                  </a:lnTo>
                  <a:lnTo>
                    <a:pt x="109" y="81"/>
                  </a:lnTo>
                  <a:lnTo>
                    <a:pt x="102" y="88"/>
                  </a:lnTo>
                  <a:lnTo>
                    <a:pt x="91" y="91"/>
                  </a:lnTo>
                  <a:lnTo>
                    <a:pt x="84" y="90"/>
                  </a:lnTo>
                  <a:lnTo>
                    <a:pt x="77" y="88"/>
                  </a:lnTo>
                  <a:lnTo>
                    <a:pt x="71" y="84"/>
                  </a:lnTo>
                  <a:lnTo>
                    <a:pt x="64" y="78"/>
                  </a:lnTo>
                  <a:lnTo>
                    <a:pt x="59" y="72"/>
                  </a:lnTo>
                  <a:lnTo>
                    <a:pt x="54" y="66"/>
                  </a:lnTo>
                  <a:lnTo>
                    <a:pt x="49" y="60"/>
                  </a:lnTo>
                  <a:lnTo>
                    <a:pt x="45" y="55"/>
                  </a:lnTo>
                  <a:lnTo>
                    <a:pt x="40" y="48"/>
                  </a:lnTo>
                  <a:lnTo>
                    <a:pt x="34" y="42"/>
                  </a:lnTo>
                  <a:lnTo>
                    <a:pt x="29" y="36"/>
                  </a:lnTo>
                  <a:lnTo>
                    <a:pt x="23" y="31"/>
                  </a:lnTo>
                  <a:lnTo>
                    <a:pt x="18" y="25"/>
                  </a:lnTo>
                  <a:lnTo>
                    <a:pt x="12" y="19"/>
                  </a:lnTo>
                  <a:lnTo>
                    <a:pt x="5" y="1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02" name="Freeform 78"/>
            <p:cNvSpPr>
              <a:spLocks/>
            </p:cNvSpPr>
            <p:nvPr/>
          </p:nvSpPr>
          <p:spPr bwMode="auto">
            <a:xfrm>
              <a:off x="1567" y="2297"/>
              <a:ext cx="27" cy="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0"/>
                </a:cxn>
                <a:cxn ang="0">
                  <a:pos x="11" y="20"/>
                </a:cxn>
                <a:cxn ang="0">
                  <a:pos x="15" y="29"/>
                </a:cxn>
                <a:cxn ang="0">
                  <a:pos x="19" y="40"/>
                </a:cxn>
                <a:cxn ang="0">
                  <a:pos x="20" y="51"/>
                </a:cxn>
                <a:cxn ang="0">
                  <a:pos x="18" y="59"/>
                </a:cxn>
                <a:cxn ang="0">
                  <a:pos x="14" y="68"/>
                </a:cxn>
                <a:cxn ang="0">
                  <a:pos x="9" y="77"/>
                </a:cxn>
                <a:cxn ang="0">
                  <a:pos x="8" y="78"/>
                </a:cxn>
                <a:cxn ang="0">
                  <a:pos x="9" y="78"/>
                </a:cxn>
                <a:cxn ang="0">
                  <a:pos x="10" y="78"/>
                </a:cxn>
                <a:cxn ang="0">
                  <a:pos x="11" y="77"/>
                </a:cxn>
                <a:cxn ang="0">
                  <a:pos x="16" y="70"/>
                </a:cxn>
                <a:cxn ang="0">
                  <a:pos x="21" y="63"/>
                </a:cxn>
                <a:cxn ang="0">
                  <a:pos x="25" y="55"/>
                </a:cxn>
                <a:cxn ang="0">
                  <a:pos x="27" y="47"/>
                </a:cxn>
                <a:cxn ang="0">
                  <a:pos x="26" y="41"/>
                </a:cxn>
                <a:cxn ang="0">
                  <a:pos x="23" y="35"/>
                </a:cxn>
                <a:cxn ang="0">
                  <a:pos x="20" y="28"/>
                </a:cxn>
                <a:cxn ang="0">
                  <a:pos x="17" y="23"/>
                </a:cxn>
                <a:cxn ang="0">
                  <a:pos x="13" y="17"/>
                </a:cxn>
                <a:cxn ang="0">
                  <a:pos x="9" y="12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7" h="78">
                  <a:moveTo>
                    <a:pt x="0" y="0"/>
                  </a:moveTo>
                  <a:lnTo>
                    <a:pt x="5" y="10"/>
                  </a:lnTo>
                  <a:lnTo>
                    <a:pt x="11" y="20"/>
                  </a:lnTo>
                  <a:lnTo>
                    <a:pt x="15" y="29"/>
                  </a:lnTo>
                  <a:lnTo>
                    <a:pt x="19" y="40"/>
                  </a:lnTo>
                  <a:lnTo>
                    <a:pt x="20" y="51"/>
                  </a:lnTo>
                  <a:lnTo>
                    <a:pt x="18" y="59"/>
                  </a:lnTo>
                  <a:lnTo>
                    <a:pt x="14" y="68"/>
                  </a:lnTo>
                  <a:lnTo>
                    <a:pt x="9" y="77"/>
                  </a:lnTo>
                  <a:lnTo>
                    <a:pt x="8" y="78"/>
                  </a:lnTo>
                  <a:lnTo>
                    <a:pt x="9" y="78"/>
                  </a:lnTo>
                  <a:lnTo>
                    <a:pt x="10" y="78"/>
                  </a:lnTo>
                  <a:lnTo>
                    <a:pt x="11" y="77"/>
                  </a:lnTo>
                  <a:lnTo>
                    <a:pt x="16" y="70"/>
                  </a:lnTo>
                  <a:lnTo>
                    <a:pt x="21" y="63"/>
                  </a:lnTo>
                  <a:lnTo>
                    <a:pt x="25" y="55"/>
                  </a:lnTo>
                  <a:lnTo>
                    <a:pt x="27" y="47"/>
                  </a:lnTo>
                  <a:lnTo>
                    <a:pt x="26" y="41"/>
                  </a:lnTo>
                  <a:lnTo>
                    <a:pt x="23" y="35"/>
                  </a:lnTo>
                  <a:lnTo>
                    <a:pt x="20" y="28"/>
                  </a:lnTo>
                  <a:lnTo>
                    <a:pt x="17" y="23"/>
                  </a:lnTo>
                  <a:lnTo>
                    <a:pt x="13" y="17"/>
                  </a:lnTo>
                  <a:lnTo>
                    <a:pt x="9" y="12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03" name="Freeform 79"/>
            <p:cNvSpPr>
              <a:spLocks/>
            </p:cNvSpPr>
            <p:nvPr/>
          </p:nvSpPr>
          <p:spPr bwMode="auto">
            <a:xfrm>
              <a:off x="1577" y="2343"/>
              <a:ext cx="87" cy="45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2" y="20"/>
                </a:cxn>
                <a:cxn ang="0">
                  <a:pos x="5" y="26"/>
                </a:cxn>
                <a:cxn ang="0">
                  <a:pos x="10" y="32"/>
                </a:cxn>
                <a:cxn ang="0">
                  <a:pos x="15" y="36"/>
                </a:cxn>
                <a:cxn ang="0">
                  <a:pos x="21" y="39"/>
                </a:cxn>
                <a:cxn ang="0">
                  <a:pos x="29" y="41"/>
                </a:cxn>
                <a:cxn ang="0">
                  <a:pos x="36" y="43"/>
                </a:cxn>
                <a:cxn ang="0">
                  <a:pos x="44" y="45"/>
                </a:cxn>
                <a:cxn ang="0">
                  <a:pos x="52" y="45"/>
                </a:cxn>
                <a:cxn ang="0">
                  <a:pos x="60" y="42"/>
                </a:cxn>
                <a:cxn ang="0">
                  <a:pos x="66" y="38"/>
                </a:cxn>
                <a:cxn ang="0">
                  <a:pos x="72" y="33"/>
                </a:cxn>
                <a:cxn ang="0">
                  <a:pos x="76" y="28"/>
                </a:cxn>
                <a:cxn ang="0">
                  <a:pos x="80" y="21"/>
                </a:cxn>
                <a:cxn ang="0">
                  <a:pos x="84" y="14"/>
                </a:cxn>
                <a:cxn ang="0">
                  <a:pos x="87" y="7"/>
                </a:cxn>
                <a:cxn ang="0">
                  <a:pos x="87" y="2"/>
                </a:cxn>
                <a:cxn ang="0">
                  <a:pos x="85" y="0"/>
                </a:cxn>
                <a:cxn ang="0">
                  <a:pos x="80" y="0"/>
                </a:cxn>
                <a:cxn ang="0">
                  <a:pos x="77" y="3"/>
                </a:cxn>
                <a:cxn ang="0">
                  <a:pos x="70" y="11"/>
                </a:cxn>
                <a:cxn ang="0">
                  <a:pos x="61" y="19"/>
                </a:cxn>
                <a:cxn ang="0">
                  <a:pos x="50" y="25"/>
                </a:cxn>
                <a:cxn ang="0">
                  <a:pos x="39" y="29"/>
                </a:cxn>
                <a:cxn ang="0">
                  <a:pos x="28" y="30"/>
                </a:cxn>
                <a:cxn ang="0">
                  <a:pos x="16" y="28"/>
                </a:cxn>
                <a:cxn ang="0">
                  <a:pos x="8" y="22"/>
                </a:cxn>
                <a:cxn ang="0">
                  <a:pos x="1" y="11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87" h="45">
                  <a:moveTo>
                    <a:pt x="0" y="12"/>
                  </a:moveTo>
                  <a:lnTo>
                    <a:pt x="2" y="20"/>
                  </a:lnTo>
                  <a:lnTo>
                    <a:pt x="5" y="26"/>
                  </a:lnTo>
                  <a:lnTo>
                    <a:pt x="10" y="32"/>
                  </a:lnTo>
                  <a:lnTo>
                    <a:pt x="15" y="36"/>
                  </a:lnTo>
                  <a:lnTo>
                    <a:pt x="21" y="39"/>
                  </a:lnTo>
                  <a:lnTo>
                    <a:pt x="29" y="41"/>
                  </a:lnTo>
                  <a:lnTo>
                    <a:pt x="36" y="43"/>
                  </a:lnTo>
                  <a:lnTo>
                    <a:pt x="44" y="45"/>
                  </a:lnTo>
                  <a:lnTo>
                    <a:pt x="52" y="45"/>
                  </a:lnTo>
                  <a:lnTo>
                    <a:pt x="60" y="42"/>
                  </a:lnTo>
                  <a:lnTo>
                    <a:pt x="66" y="38"/>
                  </a:lnTo>
                  <a:lnTo>
                    <a:pt x="72" y="33"/>
                  </a:lnTo>
                  <a:lnTo>
                    <a:pt x="76" y="28"/>
                  </a:lnTo>
                  <a:lnTo>
                    <a:pt x="80" y="21"/>
                  </a:lnTo>
                  <a:lnTo>
                    <a:pt x="84" y="14"/>
                  </a:lnTo>
                  <a:lnTo>
                    <a:pt x="87" y="7"/>
                  </a:lnTo>
                  <a:lnTo>
                    <a:pt x="87" y="2"/>
                  </a:lnTo>
                  <a:lnTo>
                    <a:pt x="85" y="0"/>
                  </a:lnTo>
                  <a:lnTo>
                    <a:pt x="80" y="0"/>
                  </a:lnTo>
                  <a:lnTo>
                    <a:pt x="77" y="3"/>
                  </a:lnTo>
                  <a:lnTo>
                    <a:pt x="70" y="11"/>
                  </a:lnTo>
                  <a:lnTo>
                    <a:pt x="61" y="19"/>
                  </a:lnTo>
                  <a:lnTo>
                    <a:pt x="50" y="25"/>
                  </a:lnTo>
                  <a:lnTo>
                    <a:pt x="39" y="29"/>
                  </a:lnTo>
                  <a:lnTo>
                    <a:pt x="28" y="30"/>
                  </a:lnTo>
                  <a:lnTo>
                    <a:pt x="16" y="28"/>
                  </a:lnTo>
                  <a:lnTo>
                    <a:pt x="8" y="22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04" name="Freeform 80"/>
            <p:cNvSpPr>
              <a:spLocks/>
            </p:cNvSpPr>
            <p:nvPr/>
          </p:nvSpPr>
          <p:spPr bwMode="auto">
            <a:xfrm>
              <a:off x="1692" y="2348"/>
              <a:ext cx="63" cy="4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4" y="2"/>
                </a:cxn>
                <a:cxn ang="0">
                  <a:pos x="9" y="2"/>
                </a:cxn>
                <a:cxn ang="0">
                  <a:pos x="13" y="4"/>
                </a:cxn>
                <a:cxn ang="0">
                  <a:pos x="17" y="6"/>
                </a:cxn>
                <a:cxn ang="0">
                  <a:pos x="20" y="8"/>
                </a:cxn>
                <a:cxn ang="0">
                  <a:pos x="25" y="12"/>
                </a:cxn>
                <a:cxn ang="0">
                  <a:pos x="29" y="14"/>
                </a:cxn>
                <a:cxn ang="0">
                  <a:pos x="32" y="17"/>
                </a:cxn>
                <a:cxn ang="0">
                  <a:pos x="39" y="23"/>
                </a:cxn>
                <a:cxn ang="0">
                  <a:pos x="46" y="29"/>
                </a:cxn>
                <a:cxn ang="0">
                  <a:pos x="54" y="35"/>
                </a:cxn>
                <a:cxn ang="0">
                  <a:pos x="61" y="42"/>
                </a:cxn>
                <a:cxn ang="0">
                  <a:pos x="61" y="42"/>
                </a:cxn>
                <a:cxn ang="0">
                  <a:pos x="62" y="41"/>
                </a:cxn>
                <a:cxn ang="0">
                  <a:pos x="63" y="40"/>
                </a:cxn>
                <a:cxn ang="0">
                  <a:pos x="63" y="38"/>
                </a:cxn>
                <a:cxn ang="0">
                  <a:pos x="57" y="32"/>
                </a:cxn>
                <a:cxn ang="0">
                  <a:pos x="50" y="25"/>
                </a:cxn>
                <a:cxn ang="0">
                  <a:pos x="42" y="19"/>
                </a:cxn>
                <a:cxn ang="0">
                  <a:pos x="35" y="12"/>
                </a:cxn>
                <a:cxn ang="0">
                  <a:pos x="27" y="6"/>
                </a:cxn>
                <a:cxn ang="0">
                  <a:pos x="18" y="2"/>
                </a:cxn>
                <a:cxn ang="0">
                  <a:pos x="9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63" h="42">
                  <a:moveTo>
                    <a:pt x="0" y="2"/>
                  </a:moveTo>
                  <a:lnTo>
                    <a:pt x="4" y="2"/>
                  </a:lnTo>
                  <a:lnTo>
                    <a:pt x="9" y="2"/>
                  </a:lnTo>
                  <a:lnTo>
                    <a:pt x="13" y="4"/>
                  </a:lnTo>
                  <a:lnTo>
                    <a:pt x="17" y="6"/>
                  </a:lnTo>
                  <a:lnTo>
                    <a:pt x="20" y="8"/>
                  </a:lnTo>
                  <a:lnTo>
                    <a:pt x="25" y="12"/>
                  </a:lnTo>
                  <a:lnTo>
                    <a:pt x="29" y="14"/>
                  </a:lnTo>
                  <a:lnTo>
                    <a:pt x="32" y="17"/>
                  </a:lnTo>
                  <a:lnTo>
                    <a:pt x="39" y="23"/>
                  </a:lnTo>
                  <a:lnTo>
                    <a:pt x="46" y="29"/>
                  </a:lnTo>
                  <a:lnTo>
                    <a:pt x="54" y="35"/>
                  </a:lnTo>
                  <a:lnTo>
                    <a:pt x="61" y="42"/>
                  </a:lnTo>
                  <a:lnTo>
                    <a:pt x="61" y="42"/>
                  </a:lnTo>
                  <a:lnTo>
                    <a:pt x="62" y="41"/>
                  </a:lnTo>
                  <a:lnTo>
                    <a:pt x="63" y="40"/>
                  </a:lnTo>
                  <a:lnTo>
                    <a:pt x="63" y="38"/>
                  </a:lnTo>
                  <a:lnTo>
                    <a:pt x="57" y="32"/>
                  </a:lnTo>
                  <a:lnTo>
                    <a:pt x="50" y="25"/>
                  </a:lnTo>
                  <a:lnTo>
                    <a:pt x="42" y="19"/>
                  </a:lnTo>
                  <a:lnTo>
                    <a:pt x="35" y="12"/>
                  </a:lnTo>
                  <a:lnTo>
                    <a:pt x="27" y="6"/>
                  </a:lnTo>
                  <a:lnTo>
                    <a:pt x="18" y="2"/>
                  </a:lnTo>
                  <a:lnTo>
                    <a:pt x="9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05" name="Freeform 81"/>
            <p:cNvSpPr>
              <a:spLocks/>
            </p:cNvSpPr>
            <p:nvPr/>
          </p:nvSpPr>
          <p:spPr bwMode="auto">
            <a:xfrm>
              <a:off x="1545" y="2354"/>
              <a:ext cx="42" cy="18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27" y="22"/>
                </a:cxn>
                <a:cxn ang="0">
                  <a:pos x="17" y="44"/>
                </a:cxn>
                <a:cxn ang="0">
                  <a:pos x="9" y="66"/>
                </a:cxn>
                <a:cxn ang="0">
                  <a:pos x="4" y="87"/>
                </a:cxn>
                <a:cxn ang="0">
                  <a:pos x="1" y="110"/>
                </a:cxn>
                <a:cxn ang="0">
                  <a:pos x="0" y="134"/>
                </a:cxn>
                <a:cxn ang="0">
                  <a:pos x="2" y="158"/>
                </a:cxn>
                <a:cxn ang="0">
                  <a:pos x="6" y="184"/>
                </a:cxn>
                <a:cxn ang="0">
                  <a:pos x="7" y="185"/>
                </a:cxn>
                <a:cxn ang="0">
                  <a:pos x="8" y="184"/>
                </a:cxn>
                <a:cxn ang="0">
                  <a:pos x="10" y="183"/>
                </a:cxn>
                <a:cxn ang="0">
                  <a:pos x="10" y="181"/>
                </a:cxn>
                <a:cxn ang="0">
                  <a:pos x="8" y="158"/>
                </a:cxn>
                <a:cxn ang="0">
                  <a:pos x="6" y="135"/>
                </a:cxn>
                <a:cxn ang="0">
                  <a:pos x="5" y="113"/>
                </a:cxn>
                <a:cxn ang="0">
                  <a:pos x="6" y="91"/>
                </a:cxn>
                <a:cxn ang="0">
                  <a:pos x="8" y="78"/>
                </a:cxn>
                <a:cxn ang="0">
                  <a:pos x="10" y="67"/>
                </a:cxn>
                <a:cxn ang="0">
                  <a:pos x="14" y="55"/>
                </a:cxn>
                <a:cxn ang="0">
                  <a:pos x="18" y="44"/>
                </a:cxn>
                <a:cxn ang="0">
                  <a:pos x="23" y="32"/>
                </a:cxn>
                <a:cxn ang="0">
                  <a:pos x="30" y="21"/>
                </a:cxn>
                <a:cxn ang="0">
                  <a:pos x="36" y="11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42" h="185">
                  <a:moveTo>
                    <a:pt x="41" y="0"/>
                  </a:moveTo>
                  <a:lnTo>
                    <a:pt x="27" y="22"/>
                  </a:lnTo>
                  <a:lnTo>
                    <a:pt x="17" y="44"/>
                  </a:lnTo>
                  <a:lnTo>
                    <a:pt x="9" y="66"/>
                  </a:lnTo>
                  <a:lnTo>
                    <a:pt x="4" y="87"/>
                  </a:lnTo>
                  <a:lnTo>
                    <a:pt x="1" y="110"/>
                  </a:lnTo>
                  <a:lnTo>
                    <a:pt x="0" y="134"/>
                  </a:lnTo>
                  <a:lnTo>
                    <a:pt x="2" y="158"/>
                  </a:lnTo>
                  <a:lnTo>
                    <a:pt x="6" y="184"/>
                  </a:lnTo>
                  <a:lnTo>
                    <a:pt x="7" y="185"/>
                  </a:lnTo>
                  <a:lnTo>
                    <a:pt x="8" y="184"/>
                  </a:lnTo>
                  <a:lnTo>
                    <a:pt x="10" y="183"/>
                  </a:lnTo>
                  <a:lnTo>
                    <a:pt x="10" y="181"/>
                  </a:lnTo>
                  <a:lnTo>
                    <a:pt x="8" y="158"/>
                  </a:lnTo>
                  <a:lnTo>
                    <a:pt x="6" y="135"/>
                  </a:lnTo>
                  <a:lnTo>
                    <a:pt x="5" y="113"/>
                  </a:lnTo>
                  <a:lnTo>
                    <a:pt x="6" y="91"/>
                  </a:lnTo>
                  <a:lnTo>
                    <a:pt x="8" y="78"/>
                  </a:lnTo>
                  <a:lnTo>
                    <a:pt x="10" y="67"/>
                  </a:lnTo>
                  <a:lnTo>
                    <a:pt x="14" y="55"/>
                  </a:lnTo>
                  <a:lnTo>
                    <a:pt x="18" y="44"/>
                  </a:lnTo>
                  <a:lnTo>
                    <a:pt x="23" y="32"/>
                  </a:lnTo>
                  <a:lnTo>
                    <a:pt x="30" y="21"/>
                  </a:lnTo>
                  <a:lnTo>
                    <a:pt x="36" y="11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06" name="Freeform 82"/>
            <p:cNvSpPr>
              <a:spLocks/>
            </p:cNvSpPr>
            <p:nvPr/>
          </p:nvSpPr>
          <p:spPr bwMode="auto">
            <a:xfrm>
              <a:off x="1440" y="2440"/>
              <a:ext cx="102" cy="109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45" y="8"/>
                </a:cxn>
                <a:cxn ang="0">
                  <a:pos x="39" y="14"/>
                </a:cxn>
                <a:cxn ang="0">
                  <a:pos x="34" y="20"/>
                </a:cxn>
                <a:cxn ang="0">
                  <a:pos x="28" y="26"/>
                </a:cxn>
                <a:cxn ang="0">
                  <a:pos x="23" y="32"/>
                </a:cxn>
                <a:cxn ang="0">
                  <a:pos x="17" y="39"/>
                </a:cxn>
                <a:cxn ang="0">
                  <a:pos x="12" y="45"/>
                </a:cxn>
                <a:cxn ang="0">
                  <a:pos x="7" y="52"/>
                </a:cxn>
                <a:cxn ang="0">
                  <a:pos x="3" y="59"/>
                </a:cxn>
                <a:cxn ang="0">
                  <a:pos x="0" y="67"/>
                </a:cxn>
                <a:cxn ang="0">
                  <a:pos x="0" y="75"/>
                </a:cxn>
                <a:cxn ang="0">
                  <a:pos x="2" y="82"/>
                </a:cxn>
                <a:cxn ang="0">
                  <a:pos x="5" y="86"/>
                </a:cxn>
                <a:cxn ang="0">
                  <a:pos x="8" y="89"/>
                </a:cxn>
                <a:cxn ang="0">
                  <a:pos x="12" y="93"/>
                </a:cxn>
                <a:cxn ang="0">
                  <a:pos x="17" y="96"/>
                </a:cxn>
                <a:cxn ang="0">
                  <a:pos x="23" y="99"/>
                </a:cxn>
                <a:cxn ang="0">
                  <a:pos x="28" y="101"/>
                </a:cxn>
                <a:cxn ang="0">
                  <a:pos x="33" y="103"/>
                </a:cxn>
                <a:cxn ang="0">
                  <a:pos x="37" y="104"/>
                </a:cxn>
                <a:cxn ang="0">
                  <a:pos x="45" y="106"/>
                </a:cxn>
                <a:cxn ang="0">
                  <a:pos x="54" y="107"/>
                </a:cxn>
                <a:cxn ang="0">
                  <a:pos x="62" y="108"/>
                </a:cxn>
                <a:cxn ang="0">
                  <a:pos x="69" y="109"/>
                </a:cxn>
                <a:cxn ang="0">
                  <a:pos x="77" y="108"/>
                </a:cxn>
                <a:cxn ang="0">
                  <a:pos x="84" y="107"/>
                </a:cxn>
                <a:cxn ang="0">
                  <a:pos x="90" y="103"/>
                </a:cxn>
                <a:cxn ang="0">
                  <a:pos x="97" y="98"/>
                </a:cxn>
                <a:cxn ang="0">
                  <a:pos x="100" y="94"/>
                </a:cxn>
                <a:cxn ang="0">
                  <a:pos x="102" y="87"/>
                </a:cxn>
                <a:cxn ang="0">
                  <a:pos x="102" y="83"/>
                </a:cxn>
                <a:cxn ang="0">
                  <a:pos x="97" y="81"/>
                </a:cxn>
                <a:cxn ang="0">
                  <a:pos x="91" y="81"/>
                </a:cxn>
                <a:cxn ang="0">
                  <a:pos x="86" y="82"/>
                </a:cxn>
                <a:cxn ang="0">
                  <a:pos x="80" y="83"/>
                </a:cxn>
                <a:cxn ang="0">
                  <a:pos x="74" y="85"/>
                </a:cxn>
                <a:cxn ang="0">
                  <a:pos x="69" y="86"/>
                </a:cxn>
                <a:cxn ang="0">
                  <a:pos x="63" y="87"/>
                </a:cxn>
                <a:cxn ang="0">
                  <a:pos x="58" y="88"/>
                </a:cxn>
                <a:cxn ang="0">
                  <a:pos x="52" y="88"/>
                </a:cxn>
                <a:cxn ang="0">
                  <a:pos x="46" y="88"/>
                </a:cxn>
                <a:cxn ang="0">
                  <a:pos x="41" y="88"/>
                </a:cxn>
                <a:cxn ang="0">
                  <a:pos x="37" y="87"/>
                </a:cxn>
                <a:cxn ang="0">
                  <a:pos x="32" y="87"/>
                </a:cxn>
                <a:cxn ang="0">
                  <a:pos x="28" y="86"/>
                </a:cxn>
                <a:cxn ang="0">
                  <a:pos x="23" y="84"/>
                </a:cxn>
                <a:cxn ang="0">
                  <a:pos x="18" y="82"/>
                </a:cxn>
                <a:cxn ang="0">
                  <a:pos x="13" y="80"/>
                </a:cxn>
                <a:cxn ang="0">
                  <a:pos x="7" y="73"/>
                </a:cxn>
                <a:cxn ang="0">
                  <a:pos x="6" y="64"/>
                </a:cxn>
                <a:cxn ang="0">
                  <a:pos x="11" y="52"/>
                </a:cxn>
                <a:cxn ang="0">
                  <a:pos x="18" y="40"/>
                </a:cxn>
                <a:cxn ang="0">
                  <a:pos x="28" y="27"/>
                </a:cxn>
                <a:cxn ang="0">
                  <a:pos x="37" y="17"/>
                </a:cxn>
                <a:cxn ang="0">
                  <a:pos x="45" y="7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51" y="0"/>
                </a:cxn>
              </a:cxnLst>
              <a:rect l="0" t="0" r="r" b="b"/>
              <a:pathLst>
                <a:path w="102" h="109">
                  <a:moveTo>
                    <a:pt x="51" y="0"/>
                  </a:moveTo>
                  <a:lnTo>
                    <a:pt x="45" y="8"/>
                  </a:lnTo>
                  <a:lnTo>
                    <a:pt x="39" y="14"/>
                  </a:lnTo>
                  <a:lnTo>
                    <a:pt x="34" y="20"/>
                  </a:lnTo>
                  <a:lnTo>
                    <a:pt x="28" y="26"/>
                  </a:lnTo>
                  <a:lnTo>
                    <a:pt x="23" y="32"/>
                  </a:lnTo>
                  <a:lnTo>
                    <a:pt x="17" y="39"/>
                  </a:lnTo>
                  <a:lnTo>
                    <a:pt x="12" y="45"/>
                  </a:lnTo>
                  <a:lnTo>
                    <a:pt x="7" y="52"/>
                  </a:lnTo>
                  <a:lnTo>
                    <a:pt x="3" y="59"/>
                  </a:lnTo>
                  <a:lnTo>
                    <a:pt x="0" y="67"/>
                  </a:lnTo>
                  <a:lnTo>
                    <a:pt x="0" y="75"/>
                  </a:lnTo>
                  <a:lnTo>
                    <a:pt x="2" y="82"/>
                  </a:lnTo>
                  <a:lnTo>
                    <a:pt x="5" y="86"/>
                  </a:lnTo>
                  <a:lnTo>
                    <a:pt x="8" y="89"/>
                  </a:lnTo>
                  <a:lnTo>
                    <a:pt x="12" y="93"/>
                  </a:lnTo>
                  <a:lnTo>
                    <a:pt x="17" y="96"/>
                  </a:lnTo>
                  <a:lnTo>
                    <a:pt x="23" y="99"/>
                  </a:lnTo>
                  <a:lnTo>
                    <a:pt x="28" y="101"/>
                  </a:lnTo>
                  <a:lnTo>
                    <a:pt x="33" y="103"/>
                  </a:lnTo>
                  <a:lnTo>
                    <a:pt x="37" y="104"/>
                  </a:lnTo>
                  <a:lnTo>
                    <a:pt x="45" y="106"/>
                  </a:lnTo>
                  <a:lnTo>
                    <a:pt x="54" y="107"/>
                  </a:lnTo>
                  <a:lnTo>
                    <a:pt x="62" y="108"/>
                  </a:lnTo>
                  <a:lnTo>
                    <a:pt x="69" y="109"/>
                  </a:lnTo>
                  <a:lnTo>
                    <a:pt x="77" y="108"/>
                  </a:lnTo>
                  <a:lnTo>
                    <a:pt x="84" y="107"/>
                  </a:lnTo>
                  <a:lnTo>
                    <a:pt x="90" y="103"/>
                  </a:lnTo>
                  <a:lnTo>
                    <a:pt x="97" y="98"/>
                  </a:lnTo>
                  <a:lnTo>
                    <a:pt x="100" y="94"/>
                  </a:lnTo>
                  <a:lnTo>
                    <a:pt x="102" y="87"/>
                  </a:lnTo>
                  <a:lnTo>
                    <a:pt x="102" y="83"/>
                  </a:lnTo>
                  <a:lnTo>
                    <a:pt x="97" y="81"/>
                  </a:lnTo>
                  <a:lnTo>
                    <a:pt x="91" y="81"/>
                  </a:lnTo>
                  <a:lnTo>
                    <a:pt x="86" y="82"/>
                  </a:lnTo>
                  <a:lnTo>
                    <a:pt x="80" y="83"/>
                  </a:lnTo>
                  <a:lnTo>
                    <a:pt x="74" y="85"/>
                  </a:lnTo>
                  <a:lnTo>
                    <a:pt x="69" y="86"/>
                  </a:lnTo>
                  <a:lnTo>
                    <a:pt x="63" y="87"/>
                  </a:lnTo>
                  <a:lnTo>
                    <a:pt x="58" y="88"/>
                  </a:lnTo>
                  <a:lnTo>
                    <a:pt x="52" y="88"/>
                  </a:lnTo>
                  <a:lnTo>
                    <a:pt x="46" y="88"/>
                  </a:lnTo>
                  <a:lnTo>
                    <a:pt x="41" y="88"/>
                  </a:lnTo>
                  <a:lnTo>
                    <a:pt x="37" y="87"/>
                  </a:lnTo>
                  <a:lnTo>
                    <a:pt x="32" y="87"/>
                  </a:lnTo>
                  <a:lnTo>
                    <a:pt x="28" y="86"/>
                  </a:lnTo>
                  <a:lnTo>
                    <a:pt x="23" y="84"/>
                  </a:lnTo>
                  <a:lnTo>
                    <a:pt x="18" y="82"/>
                  </a:lnTo>
                  <a:lnTo>
                    <a:pt x="13" y="80"/>
                  </a:lnTo>
                  <a:lnTo>
                    <a:pt x="7" y="73"/>
                  </a:lnTo>
                  <a:lnTo>
                    <a:pt x="6" y="64"/>
                  </a:lnTo>
                  <a:lnTo>
                    <a:pt x="11" y="52"/>
                  </a:lnTo>
                  <a:lnTo>
                    <a:pt x="18" y="40"/>
                  </a:lnTo>
                  <a:lnTo>
                    <a:pt x="28" y="27"/>
                  </a:lnTo>
                  <a:lnTo>
                    <a:pt x="37" y="17"/>
                  </a:lnTo>
                  <a:lnTo>
                    <a:pt x="45" y="7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07" name="Freeform 83"/>
            <p:cNvSpPr>
              <a:spLocks/>
            </p:cNvSpPr>
            <p:nvPr/>
          </p:nvSpPr>
          <p:spPr bwMode="auto">
            <a:xfrm>
              <a:off x="1634" y="2292"/>
              <a:ext cx="46" cy="56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8" y="5"/>
                </a:cxn>
                <a:cxn ang="0">
                  <a:pos x="15" y="11"/>
                </a:cxn>
                <a:cxn ang="0">
                  <a:pos x="21" y="17"/>
                </a:cxn>
                <a:cxn ang="0">
                  <a:pos x="28" y="24"/>
                </a:cxn>
                <a:cxn ang="0">
                  <a:pos x="32" y="31"/>
                </a:cxn>
                <a:cxn ang="0">
                  <a:pos x="34" y="40"/>
                </a:cxn>
                <a:cxn ang="0">
                  <a:pos x="37" y="47"/>
                </a:cxn>
                <a:cxn ang="0">
                  <a:pos x="40" y="55"/>
                </a:cxn>
                <a:cxn ang="0">
                  <a:pos x="41" y="56"/>
                </a:cxn>
                <a:cxn ang="0">
                  <a:pos x="43" y="55"/>
                </a:cxn>
                <a:cxn ang="0">
                  <a:pos x="45" y="53"/>
                </a:cxn>
                <a:cxn ang="0">
                  <a:pos x="46" y="51"/>
                </a:cxn>
                <a:cxn ang="0">
                  <a:pos x="45" y="43"/>
                </a:cxn>
                <a:cxn ang="0">
                  <a:pos x="42" y="34"/>
                </a:cxn>
                <a:cxn ang="0">
                  <a:pos x="37" y="26"/>
                </a:cxn>
                <a:cxn ang="0">
                  <a:pos x="31" y="19"/>
                </a:cxn>
                <a:cxn ang="0">
                  <a:pos x="23" y="14"/>
                </a:cxn>
                <a:cxn ang="0">
                  <a:pos x="16" y="7"/>
                </a:cxn>
                <a:cxn ang="0">
                  <a:pos x="8" y="3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6" h="56">
                  <a:moveTo>
                    <a:pt x="0" y="1"/>
                  </a:moveTo>
                  <a:lnTo>
                    <a:pt x="8" y="5"/>
                  </a:lnTo>
                  <a:lnTo>
                    <a:pt x="15" y="11"/>
                  </a:lnTo>
                  <a:lnTo>
                    <a:pt x="21" y="17"/>
                  </a:lnTo>
                  <a:lnTo>
                    <a:pt x="28" y="24"/>
                  </a:lnTo>
                  <a:lnTo>
                    <a:pt x="32" y="31"/>
                  </a:lnTo>
                  <a:lnTo>
                    <a:pt x="34" y="40"/>
                  </a:lnTo>
                  <a:lnTo>
                    <a:pt x="37" y="47"/>
                  </a:lnTo>
                  <a:lnTo>
                    <a:pt x="40" y="55"/>
                  </a:lnTo>
                  <a:lnTo>
                    <a:pt x="41" y="56"/>
                  </a:lnTo>
                  <a:lnTo>
                    <a:pt x="43" y="55"/>
                  </a:lnTo>
                  <a:lnTo>
                    <a:pt x="45" y="53"/>
                  </a:lnTo>
                  <a:lnTo>
                    <a:pt x="46" y="51"/>
                  </a:lnTo>
                  <a:lnTo>
                    <a:pt x="45" y="43"/>
                  </a:lnTo>
                  <a:lnTo>
                    <a:pt x="42" y="34"/>
                  </a:lnTo>
                  <a:lnTo>
                    <a:pt x="37" y="26"/>
                  </a:lnTo>
                  <a:lnTo>
                    <a:pt x="31" y="19"/>
                  </a:lnTo>
                  <a:lnTo>
                    <a:pt x="23" y="14"/>
                  </a:lnTo>
                  <a:lnTo>
                    <a:pt x="16" y="7"/>
                  </a:lnTo>
                  <a:lnTo>
                    <a:pt x="8" y="3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08" name="Freeform 84"/>
            <p:cNvSpPr>
              <a:spLocks/>
            </p:cNvSpPr>
            <p:nvPr/>
          </p:nvSpPr>
          <p:spPr bwMode="auto">
            <a:xfrm>
              <a:off x="1762" y="2302"/>
              <a:ext cx="42" cy="4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6" y="5"/>
                </a:cxn>
                <a:cxn ang="0">
                  <a:pos x="11" y="9"/>
                </a:cxn>
                <a:cxn ang="0">
                  <a:pos x="17" y="14"/>
                </a:cxn>
                <a:cxn ang="0">
                  <a:pos x="22" y="19"/>
                </a:cxn>
                <a:cxn ang="0">
                  <a:pos x="24" y="21"/>
                </a:cxn>
                <a:cxn ang="0">
                  <a:pos x="26" y="24"/>
                </a:cxn>
                <a:cxn ang="0">
                  <a:pos x="28" y="26"/>
                </a:cxn>
                <a:cxn ang="0">
                  <a:pos x="30" y="30"/>
                </a:cxn>
                <a:cxn ang="0">
                  <a:pos x="31" y="32"/>
                </a:cxn>
                <a:cxn ang="0">
                  <a:pos x="33" y="35"/>
                </a:cxn>
                <a:cxn ang="0">
                  <a:pos x="34" y="38"/>
                </a:cxn>
                <a:cxn ang="0">
                  <a:pos x="36" y="40"/>
                </a:cxn>
                <a:cxn ang="0">
                  <a:pos x="38" y="41"/>
                </a:cxn>
                <a:cxn ang="0">
                  <a:pos x="41" y="40"/>
                </a:cxn>
                <a:cxn ang="0">
                  <a:pos x="42" y="39"/>
                </a:cxn>
                <a:cxn ang="0">
                  <a:pos x="42" y="37"/>
                </a:cxn>
                <a:cxn ang="0">
                  <a:pos x="41" y="31"/>
                </a:cxn>
                <a:cxn ang="0">
                  <a:pos x="36" y="25"/>
                </a:cxn>
                <a:cxn ang="0">
                  <a:pos x="31" y="21"/>
                </a:cxn>
                <a:cxn ang="0">
                  <a:pos x="27" y="17"/>
                </a:cxn>
                <a:cxn ang="0">
                  <a:pos x="21" y="13"/>
                </a:cxn>
                <a:cxn ang="0">
                  <a:pos x="15" y="8"/>
                </a:cxn>
                <a:cxn ang="0">
                  <a:pos x="8" y="4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2" h="41">
                  <a:moveTo>
                    <a:pt x="0" y="1"/>
                  </a:moveTo>
                  <a:lnTo>
                    <a:pt x="6" y="5"/>
                  </a:lnTo>
                  <a:lnTo>
                    <a:pt x="11" y="9"/>
                  </a:lnTo>
                  <a:lnTo>
                    <a:pt x="17" y="14"/>
                  </a:lnTo>
                  <a:lnTo>
                    <a:pt x="22" y="19"/>
                  </a:lnTo>
                  <a:lnTo>
                    <a:pt x="24" y="21"/>
                  </a:lnTo>
                  <a:lnTo>
                    <a:pt x="26" y="24"/>
                  </a:lnTo>
                  <a:lnTo>
                    <a:pt x="28" y="26"/>
                  </a:lnTo>
                  <a:lnTo>
                    <a:pt x="30" y="30"/>
                  </a:lnTo>
                  <a:lnTo>
                    <a:pt x="31" y="32"/>
                  </a:lnTo>
                  <a:lnTo>
                    <a:pt x="33" y="35"/>
                  </a:lnTo>
                  <a:lnTo>
                    <a:pt x="34" y="38"/>
                  </a:lnTo>
                  <a:lnTo>
                    <a:pt x="36" y="40"/>
                  </a:lnTo>
                  <a:lnTo>
                    <a:pt x="38" y="41"/>
                  </a:lnTo>
                  <a:lnTo>
                    <a:pt x="41" y="40"/>
                  </a:lnTo>
                  <a:lnTo>
                    <a:pt x="42" y="39"/>
                  </a:lnTo>
                  <a:lnTo>
                    <a:pt x="42" y="37"/>
                  </a:lnTo>
                  <a:lnTo>
                    <a:pt x="41" y="31"/>
                  </a:lnTo>
                  <a:lnTo>
                    <a:pt x="36" y="25"/>
                  </a:lnTo>
                  <a:lnTo>
                    <a:pt x="31" y="21"/>
                  </a:lnTo>
                  <a:lnTo>
                    <a:pt x="27" y="17"/>
                  </a:lnTo>
                  <a:lnTo>
                    <a:pt x="21" y="13"/>
                  </a:lnTo>
                  <a:lnTo>
                    <a:pt x="15" y="8"/>
                  </a:lnTo>
                  <a:lnTo>
                    <a:pt x="8" y="4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09" name="Freeform 85"/>
            <p:cNvSpPr>
              <a:spLocks/>
            </p:cNvSpPr>
            <p:nvPr/>
          </p:nvSpPr>
          <p:spPr bwMode="auto">
            <a:xfrm>
              <a:off x="1306" y="1483"/>
              <a:ext cx="149" cy="1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6"/>
                </a:cxn>
                <a:cxn ang="0">
                  <a:pos x="23" y="13"/>
                </a:cxn>
                <a:cxn ang="0">
                  <a:pos x="34" y="20"/>
                </a:cxn>
                <a:cxn ang="0">
                  <a:pos x="46" y="27"/>
                </a:cxn>
                <a:cxn ang="0">
                  <a:pos x="56" y="35"/>
                </a:cxn>
                <a:cxn ang="0">
                  <a:pos x="66" y="42"/>
                </a:cxn>
                <a:cxn ang="0">
                  <a:pos x="77" y="52"/>
                </a:cxn>
                <a:cxn ang="0">
                  <a:pos x="86" y="60"/>
                </a:cxn>
                <a:cxn ang="0">
                  <a:pos x="93" y="67"/>
                </a:cxn>
                <a:cxn ang="0">
                  <a:pos x="101" y="75"/>
                </a:cxn>
                <a:cxn ang="0">
                  <a:pos x="107" y="83"/>
                </a:cxn>
                <a:cxn ang="0">
                  <a:pos x="114" y="90"/>
                </a:cxn>
                <a:cxn ang="0">
                  <a:pos x="120" y="97"/>
                </a:cxn>
                <a:cxn ang="0">
                  <a:pos x="128" y="105"/>
                </a:cxn>
                <a:cxn ang="0">
                  <a:pos x="136" y="111"/>
                </a:cxn>
                <a:cxn ang="0">
                  <a:pos x="145" y="116"/>
                </a:cxn>
                <a:cxn ang="0">
                  <a:pos x="146" y="116"/>
                </a:cxn>
                <a:cxn ang="0">
                  <a:pos x="148" y="115"/>
                </a:cxn>
                <a:cxn ang="0">
                  <a:pos x="149" y="114"/>
                </a:cxn>
                <a:cxn ang="0">
                  <a:pos x="148" y="113"/>
                </a:cxn>
                <a:cxn ang="0">
                  <a:pos x="139" y="106"/>
                </a:cxn>
                <a:cxn ang="0">
                  <a:pos x="131" y="98"/>
                </a:cxn>
                <a:cxn ang="0">
                  <a:pos x="123" y="91"/>
                </a:cxn>
                <a:cxn ang="0">
                  <a:pos x="115" y="83"/>
                </a:cxn>
                <a:cxn ang="0">
                  <a:pos x="108" y="75"/>
                </a:cxn>
                <a:cxn ang="0">
                  <a:pos x="101" y="66"/>
                </a:cxn>
                <a:cxn ang="0">
                  <a:pos x="92" y="58"/>
                </a:cxn>
                <a:cxn ang="0">
                  <a:pos x="84" y="51"/>
                </a:cxn>
                <a:cxn ang="0">
                  <a:pos x="75" y="43"/>
                </a:cxn>
                <a:cxn ang="0">
                  <a:pos x="64" y="36"/>
                </a:cxn>
                <a:cxn ang="0">
                  <a:pos x="54" y="29"/>
                </a:cxn>
                <a:cxn ang="0">
                  <a:pos x="44" y="23"/>
                </a:cxn>
                <a:cxn ang="0">
                  <a:pos x="33" y="17"/>
                </a:cxn>
                <a:cxn ang="0">
                  <a:pos x="22" y="10"/>
                </a:cxn>
                <a:cxn ang="0">
                  <a:pos x="12" y="5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9" h="116">
                  <a:moveTo>
                    <a:pt x="0" y="0"/>
                  </a:moveTo>
                  <a:lnTo>
                    <a:pt x="12" y="6"/>
                  </a:lnTo>
                  <a:lnTo>
                    <a:pt x="23" y="13"/>
                  </a:lnTo>
                  <a:lnTo>
                    <a:pt x="34" y="20"/>
                  </a:lnTo>
                  <a:lnTo>
                    <a:pt x="46" y="27"/>
                  </a:lnTo>
                  <a:lnTo>
                    <a:pt x="56" y="35"/>
                  </a:lnTo>
                  <a:lnTo>
                    <a:pt x="66" y="42"/>
                  </a:lnTo>
                  <a:lnTo>
                    <a:pt x="77" y="52"/>
                  </a:lnTo>
                  <a:lnTo>
                    <a:pt x="86" y="60"/>
                  </a:lnTo>
                  <a:lnTo>
                    <a:pt x="93" y="67"/>
                  </a:lnTo>
                  <a:lnTo>
                    <a:pt x="101" y="75"/>
                  </a:lnTo>
                  <a:lnTo>
                    <a:pt x="107" y="83"/>
                  </a:lnTo>
                  <a:lnTo>
                    <a:pt x="114" y="90"/>
                  </a:lnTo>
                  <a:lnTo>
                    <a:pt x="120" y="97"/>
                  </a:lnTo>
                  <a:lnTo>
                    <a:pt x="128" y="105"/>
                  </a:lnTo>
                  <a:lnTo>
                    <a:pt x="136" y="111"/>
                  </a:lnTo>
                  <a:lnTo>
                    <a:pt x="145" y="116"/>
                  </a:lnTo>
                  <a:lnTo>
                    <a:pt x="146" y="116"/>
                  </a:lnTo>
                  <a:lnTo>
                    <a:pt x="148" y="115"/>
                  </a:lnTo>
                  <a:lnTo>
                    <a:pt x="149" y="114"/>
                  </a:lnTo>
                  <a:lnTo>
                    <a:pt x="148" y="113"/>
                  </a:lnTo>
                  <a:lnTo>
                    <a:pt x="139" y="106"/>
                  </a:lnTo>
                  <a:lnTo>
                    <a:pt x="131" y="98"/>
                  </a:lnTo>
                  <a:lnTo>
                    <a:pt x="123" y="91"/>
                  </a:lnTo>
                  <a:lnTo>
                    <a:pt x="115" y="83"/>
                  </a:lnTo>
                  <a:lnTo>
                    <a:pt x="108" y="75"/>
                  </a:lnTo>
                  <a:lnTo>
                    <a:pt x="101" y="66"/>
                  </a:lnTo>
                  <a:lnTo>
                    <a:pt x="92" y="58"/>
                  </a:lnTo>
                  <a:lnTo>
                    <a:pt x="84" y="51"/>
                  </a:lnTo>
                  <a:lnTo>
                    <a:pt x="75" y="43"/>
                  </a:lnTo>
                  <a:lnTo>
                    <a:pt x="64" y="36"/>
                  </a:lnTo>
                  <a:lnTo>
                    <a:pt x="54" y="29"/>
                  </a:lnTo>
                  <a:lnTo>
                    <a:pt x="44" y="23"/>
                  </a:lnTo>
                  <a:lnTo>
                    <a:pt x="33" y="17"/>
                  </a:lnTo>
                  <a:lnTo>
                    <a:pt x="22" y="10"/>
                  </a:lnTo>
                  <a:lnTo>
                    <a:pt x="12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10" name="Freeform 86"/>
            <p:cNvSpPr>
              <a:spLocks/>
            </p:cNvSpPr>
            <p:nvPr/>
          </p:nvSpPr>
          <p:spPr bwMode="auto">
            <a:xfrm>
              <a:off x="1057" y="2426"/>
              <a:ext cx="104" cy="14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6" y="23"/>
                </a:cxn>
                <a:cxn ang="0">
                  <a:pos x="13" y="43"/>
                </a:cxn>
                <a:cxn ang="0">
                  <a:pos x="22" y="64"/>
                </a:cxn>
                <a:cxn ang="0">
                  <a:pos x="34" y="84"/>
                </a:cxn>
                <a:cxn ang="0">
                  <a:pos x="46" y="101"/>
                </a:cxn>
                <a:cxn ang="0">
                  <a:pos x="62" y="117"/>
                </a:cxn>
                <a:cxn ang="0">
                  <a:pos x="79" y="130"/>
                </a:cxn>
                <a:cxn ang="0">
                  <a:pos x="99" y="142"/>
                </a:cxn>
                <a:cxn ang="0">
                  <a:pos x="101" y="141"/>
                </a:cxn>
                <a:cxn ang="0">
                  <a:pos x="103" y="140"/>
                </a:cxn>
                <a:cxn ang="0">
                  <a:pos x="104" y="138"/>
                </a:cxn>
                <a:cxn ang="0">
                  <a:pos x="103" y="136"/>
                </a:cxn>
                <a:cxn ang="0">
                  <a:pos x="85" y="122"/>
                </a:cxn>
                <a:cxn ang="0">
                  <a:pos x="69" y="108"/>
                </a:cxn>
                <a:cxn ang="0">
                  <a:pos x="53" y="93"/>
                </a:cxn>
                <a:cxn ang="0">
                  <a:pos x="40" y="77"/>
                </a:cxn>
                <a:cxn ang="0">
                  <a:pos x="27" y="60"/>
                </a:cxn>
                <a:cxn ang="0">
                  <a:pos x="17" y="41"/>
                </a:cxn>
                <a:cxn ang="0">
                  <a:pos x="9" y="2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04" h="142">
                  <a:moveTo>
                    <a:pt x="0" y="1"/>
                  </a:moveTo>
                  <a:lnTo>
                    <a:pt x="6" y="23"/>
                  </a:lnTo>
                  <a:lnTo>
                    <a:pt x="13" y="43"/>
                  </a:lnTo>
                  <a:lnTo>
                    <a:pt x="22" y="64"/>
                  </a:lnTo>
                  <a:lnTo>
                    <a:pt x="34" y="84"/>
                  </a:lnTo>
                  <a:lnTo>
                    <a:pt x="46" y="101"/>
                  </a:lnTo>
                  <a:lnTo>
                    <a:pt x="62" y="117"/>
                  </a:lnTo>
                  <a:lnTo>
                    <a:pt x="79" y="130"/>
                  </a:lnTo>
                  <a:lnTo>
                    <a:pt x="99" y="142"/>
                  </a:lnTo>
                  <a:lnTo>
                    <a:pt x="101" y="141"/>
                  </a:lnTo>
                  <a:lnTo>
                    <a:pt x="103" y="140"/>
                  </a:lnTo>
                  <a:lnTo>
                    <a:pt x="104" y="138"/>
                  </a:lnTo>
                  <a:lnTo>
                    <a:pt x="103" y="136"/>
                  </a:lnTo>
                  <a:lnTo>
                    <a:pt x="85" y="122"/>
                  </a:lnTo>
                  <a:lnTo>
                    <a:pt x="69" y="108"/>
                  </a:lnTo>
                  <a:lnTo>
                    <a:pt x="53" y="93"/>
                  </a:lnTo>
                  <a:lnTo>
                    <a:pt x="40" y="77"/>
                  </a:lnTo>
                  <a:lnTo>
                    <a:pt x="27" y="60"/>
                  </a:lnTo>
                  <a:lnTo>
                    <a:pt x="17" y="41"/>
                  </a:lnTo>
                  <a:lnTo>
                    <a:pt x="9" y="2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11" name="Freeform 87"/>
            <p:cNvSpPr>
              <a:spLocks/>
            </p:cNvSpPr>
            <p:nvPr/>
          </p:nvSpPr>
          <p:spPr bwMode="auto">
            <a:xfrm>
              <a:off x="1138" y="2550"/>
              <a:ext cx="198" cy="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7"/>
                </a:cxn>
                <a:cxn ang="0">
                  <a:pos x="19" y="15"/>
                </a:cxn>
                <a:cxn ang="0">
                  <a:pos x="28" y="20"/>
                </a:cxn>
                <a:cxn ang="0">
                  <a:pos x="38" y="26"/>
                </a:cxn>
                <a:cxn ang="0">
                  <a:pos x="46" y="31"/>
                </a:cxn>
                <a:cxn ang="0">
                  <a:pos x="56" y="35"/>
                </a:cxn>
                <a:cxn ang="0">
                  <a:pos x="67" y="41"/>
                </a:cxn>
                <a:cxn ang="0">
                  <a:pos x="77" y="45"/>
                </a:cxn>
                <a:cxn ang="0">
                  <a:pos x="90" y="49"/>
                </a:cxn>
                <a:cxn ang="0">
                  <a:pos x="105" y="50"/>
                </a:cxn>
                <a:cxn ang="0">
                  <a:pos x="119" y="50"/>
                </a:cxn>
                <a:cxn ang="0">
                  <a:pos x="134" y="48"/>
                </a:cxn>
                <a:cxn ang="0">
                  <a:pos x="148" y="46"/>
                </a:cxn>
                <a:cxn ang="0">
                  <a:pos x="163" y="43"/>
                </a:cxn>
                <a:cxn ang="0">
                  <a:pos x="176" y="40"/>
                </a:cxn>
                <a:cxn ang="0">
                  <a:pos x="190" y="36"/>
                </a:cxn>
                <a:cxn ang="0">
                  <a:pos x="194" y="34"/>
                </a:cxn>
                <a:cxn ang="0">
                  <a:pos x="197" y="29"/>
                </a:cxn>
                <a:cxn ang="0">
                  <a:pos x="198" y="24"/>
                </a:cxn>
                <a:cxn ang="0">
                  <a:pos x="195" y="21"/>
                </a:cxn>
                <a:cxn ang="0">
                  <a:pos x="183" y="20"/>
                </a:cxn>
                <a:cxn ang="0">
                  <a:pos x="171" y="19"/>
                </a:cxn>
                <a:cxn ang="0">
                  <a:pos x="159" y="20"/>
                </a:cxn>
                <a:cxn ang="0">
                  <a:pos x="147" y="21"/>
                </a:cxn>
                <a:cxn ang="0">
                  <a:pos x="136" y="22"/>
                </a:cxn>
                <a:cxn ang="0">
                  <a:pos x="124" y="23"/>
                </a:cxn>
                <a:cxn ang="0">
                  <a:pos x="112" y="24"/>
                </a:cxn>
                <a:cxn ang="0">
                  <a:pos x="100" y="24"/>
                </a:cxn>
                <a:cxn ang="0">
                  <a:pos x="86" y="23"/>
                </a:cxn>
                <a:cxn ang="0">
                  <a:pos x="74" y="22"/>
                </a:cxn>
                <a:cxn ang="0">
                  <a:pos x="61" y="21"/>
                </a:cxn>
                <a:cxn ang="0">
                  <a:pos x="49" y="18"/>
                </a:cxn>
                <a:cxn ang="0">
                  <a:pos x="37" y="15"/>
                </a:cxn>
                <a:cxn ang="0">
                  <a:pos x="24" y="11"/>
                </a:cxn>
                <a:cxn ang="0">
                  <a:pos x="13" y="6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98" h="50">
                  <a:moveTo>
                    <a:pt x="0" y="0"/>
                  </a:moveTo>
                  <a:lnTo>
                    <a:pt x="10" y="7"/>
                  </a:lnTo>
                  <a:lnTo>
                    <a:pt x="19" y="15"/>
                  </a:lnTo>
                  <a:lnTo>
                    <a:pt x="28" y="20"/>
                  </a:lnTo>
                  <a:lnTo>
                    <a:pt x="38" y="26"/>
                  </a:lnTo>
                  <a:lnTo>
                    <a:pt x="46" y="31"/>
                  </a:lnTo>
                  <a:lnTo>
                    <a:pt x="56" y="35"/>
                  </a:lnTo>
                  <a:lnTo>
                    <a:pt x="67" y="41"/>
                  </a:lnTo>
                  <a:lnTo>
                    <a:pt x="77" y="45"/>
                  </a:lnTo>
                  <a:lnTo>
                    <a:pt x="90" y="49"/>
                  </a:lnTo>
                  <a:lnTo>
                    <a:pt x="105" y="50"/>
                  </a:lnTo>
                  <a:lnTo>
                    <a:pt x="119" y="50"/>
                  </a:lnTo>
                  <a:lnTo>
                    <a:pt x="134" y="48"/>
                  </a:lnTo>
                  <a:lnTo>
                    <a:pt x="148" y="46"/>
                  </a:lnTo>
                  <a:lnTo>
                    <a:pt x="163" y="43"/>
                  </a:lnTo>
                  <a:lnTo>
                    <a:pt x="176" y="40"/>
                  </a:lnTo>
                  <a:lnTo>
                    <a:pt x="190" y="36"/>
                  </a:lnTo>
                  <a:lnTo>
                    <a:pt x="194" y="34"/>
                  </a:lnTo>
                  <a:lnTo>
                    <a:pt x="197" y="29"/>
                  </a:lnTo>
                  <a:lnTo>
                    <a:pt x="198" y="24"/>
                  </a:lnTo>
                  <a:lnTo>
                    <a:pt x="195" y="21"/>
                  </a:lnTo>
                  <a:lnTo>
                    <a:pt x="183" y="20"/>
                  </a:lnTo>
                  <a:lnTo>
                    <a:pt x="171" y="19"/>
                  </a:lnTo>
                  <a:lnTo>
                    <a:pt x="159" y="20"/>
                  </a:lnTo>
                  <a:lnTo>
                    <a:pt x="147" y="21"/>
                  </a:lnTo>
                  <a:lnTo>
                    <a:pt x="136" y="22"/>
                  </a:lnTo>
                  <a:lnTo>
                    <a:pt x="124" y="23"/>
                  </a:lnTo>
                  <a:lnTo>
                    <a:pt x="112" y="24"/>
                  </a:lnTo>
                  <a:lnTo>
                    <a:pt x="100" y="24"/>
                  </a:lnTo>
                  <a:lnTo>
                    <a:pt x="86" y="23"/>
                  </a:lnTo>
                  <a:lnTo>
                    <a:pt x="74" y="22"/>
                  </a:lnTo>
                  <a:lnTo>
                    <a:pt x="61" y="21"/>
                  </a:lnTo>
                  <a:lnTo>
                    <a:pt x="49" y="18"/>
                  </a:lnTo>
                  <a:lnTo>
                    <a:pt x="37" y="15"/>
                  </a:lnTo>
                  <a:lnTo>
                    <a:pt x="24" y="11"/>
                  </a:lnTo>
                  <a:lnTo>
                    <a:pt x="13" y="6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12" name="Freeform 88"/>
            <p:cNvSpPr>
              <a:spLocks/>
            </p:cNvSpPr>
            <p:nvPr/>
          </p:nvSpPr>
          <p:spPr bwMode="auto">
            <a:xfrm>
              <a:off x="1870" y="2288"/>
              <a:ext cx="344" cy="346"/>
            </a:xfrm>
            <a:custGeom>
              <a:avLst/>
              <a:gdLst/>
              <a:ahLst/>
              <a:cxnLst>
                <a:cxn ang="0">
                  <a:pos x="4" y="89"/>
                </a:cxn>
                <a:cxn ang="0">
                  <a:pos x="5" y="133"/>
                </a:cxn>
                <a:cxn ang="0">
                  <a:pos x="11" y="174"/>
                </a:cxn>
                <a:cxn ang="0">
                  <a:pos x="27" y="215"/>
                </a:cxn>
                <a:cxn ang="0">
                  <a:pos x="48" y="252"/>
                </a:cxn>
                <a:cxn ang="0">
                  <a:pos x="74" y="285"/>
                </a:cxn>
                <a:cxn ang="0">
                  <a:pos x="107" y="315"/>
                </a:cxn>
                <a:cxn ang="0">
                  <a:pos x="143" y="337"/>
                </a:cxn>
                <a:cxn ang="0">
                  <a:pos x="179" y="345"/>
                </a:cxn>
                <a:cxn ang="0">
                  <a:pos x="213" y="345"/>
                </a:cxn>
                <a:cxn ang="0">
                  <a:pos x="246" y="338"/>
                </a:cxn>
                <a:cxn ang="0">
                  <a:pos x="278" y="325"/>
                </a:cxn>
                <a:cxn ang="0">
                  <a:pos x="305" y="306"/>
                </a:cxn>
                <a:cxn ang="0">
                  <a:pos x="325" y="281"/>
                </a:cxn>
                <a:cxn ang="0">
                  <a:pos x="340" y="251"/>
                </a:cxn>
                <a:cxn ang="0">
                  <a:pos x="344" y="217"/>
                </a:cxn>
                <a:cxn ang="0">
                  <a:pos x="337" y="170"/>
                </a:cxn>
                <a:cxn ang="0">
                  <a:pos x="312" y="117"/>
                </a:cxn>
                <a:cxn ang="0">
                  <a:pos x="274" y="72"/>
                </a:cxn>
                <a:cxn ang="0">
                  <a:pos x="229" y="36"/>
                </a:cxn>
                <a:cxn ang="0">
                  <a:pos x="185" y="16"/>
                </a:cxn>
                <a:cxn ang="0">
                  <a:pos x="146" y="5"/>
                </a:cxn>
                <a:cxn ang="0">
                  <a:pos x="105" y="1"/>
                </a:cxn>
                <a:cxn ang="0">
                  <a:pos x="64" y="2"/>
                </a:cxn>
                <a:cxn ang="0">
                  <a:pos x="33" y="9"/>
                </a:cxn>
                <a:cxn ang="0">
                  <a:pos x="14" y="24"/>
                </a:cxn>
                <a:cxn ang="0">
                  <a:pos x="5" y="44"/>
                </a:cxn>
                <a:cxn ang="0">
                  <a:pos x="1" y="67"/>
                </a:cxn>
                <a:cxn ang="0">
                  <a:pos x="0" y="80"/>
                </a:cxn>
                <a:cxn ang="0">
                  <a:pos x="2" y="80"/>
                </a:cxn>
                <a:cxn ang="0">
                  <a:pos x="6" y="59"/>
                </a:cxn>
                <a:cxn ang="0">
                  <a:pos x="24" y="29"/>
                </a:cxn>
                <a:cxn ang="0">
                  <a:pos x="53" y="12"/>
                </a:cxn>
                <a:cxn ang="0">
                  <a:pos x="88" y="6"/>
                </a:cxn>
                <a:cxn ang="0">
                  <a:pos x="127" y="9"/>
                </a:cxn>
                <a:cxn ang="0">
                  <a:pos x="167" y="20"/>
                </a:cxn>
                <a:cxn ang="0">
                  <a:pos x="203" y="33"/>
                </a:cxn>
                <a:cxn ang="0">
                  <a:pos x="234" y="51"/>
                </a:cxn>
                <a:cxn ang="0">
                  <a:pos x="259" y="69"/>
                </a:cxn>
                <a:cxn ang="0">
                  <a:pos x="281" y="92"/>
                </a:cxn>
                <a:cxn ang="0">
                  <a:pos x="300" y="118"/>
                </a:cxn>
                <a:cxn ang="0">
                  <a:pos x="316" y="146"/>
                </a:cxn>
                <a:cxn ang="0">
                  <a:pos x="329" y="179"/>
                </a:cxn>
                <a:cxn ang="0">
                  <a:pos x="330" y="217"/>
                </a:cxn>
                <a:cxn ang="0">
                  <a:pos x="319" y="254"/>
                </a:cxn>
                <a:cxn ang="0">
                  <a:pos x="298" y="287"/>
                </a:cxn>
                <a:cxn ang="0">
                  <a:pos x="269" y="312"/>
                </a:cxn>
                <a:cxn ang="0">
                  <a:pos x="233" y="322"/>
                </a:cxn>
                <a:cxn ang="0">
                  <a:pos x="194" y="319"/>
                </a:cxn>
                <a:cxn ang="0">
                  <a:pos x="156" y="309"/>
                </a:cxn>
                <a:cxn ang="0">
                  <a:pos x="127" y="295"/>
                </a:cxn>
                <a:cxn ang="0">
                  <a:pos x="103" y="278"/>
                </a:cxn>
                <a:cxn ang="0">
                  <a:pos x="81" y="256"/>
                </a:cxn>
                <a:cxn ang="0">
                  <a:pos x="60" y="233"/>
                </a:cxn>
                <a:cxn ang="0">
                  <a:pos x="39" y="205"/>
                </a:cxn>
                <a:cxn ang="0">
                  <a:pos x="21" y="168"/>
                </a:cxn>
                <a:cxn ang="0">
                  <a:pos x="10" y="130"/>
                </a:cxn>
                <a:cxn ang="0">
                  <a:pos x="6" y="89"/>
                </a:cxn>
                <a:cxn ang="0">
                  <a:pos x="6" y="67"/>
                </a:cxn>
                <a:cxn ang="0">
                  <a:pos x="6" y="67"/>
                </a:cxn>
                <a:cxn ang="0">
                  <a:pos x="6" y="67"/>
                </a:cxn>
              </a:cxnLst>
              <a:rect l="0" t="0" r="r" b="b"/>
              <a:pathLst>
                <a:path w="344" h="346">
                  <a:moveTo>
                    <a:pt x="6" y="67"/>
                  </a:moveTo>
                  <a:lnTo>
                    <a:pt x="4" y="89"/>
                  </a:lnTo>
                  <a:lnTo>
                    <a:pt x="4" y="111"/>
                  </a:lnTo>
                  <a:lnTo>
                    <a:pt x="5" y="133"/>
                  </a:lnTo>
                  <a:lnTo>
                    <a:pt x="7" y="153"/>
                  </a:lnTo>
                  <a:lnTo>
                    <a:pt x="11" y="174"/>
                  </a:lnTo>
                  <a:lnTo>
                    <a:pt x="19" y="195"/>
                  </a:lnTo>
                  <a:lnTo>
                    <a:pt x="27" y="215"/>
                  </a:lnTo>
                  <a:lnTo>
                    <a:pt x="37" y="235"/>
                  </a:lnTo>
                  <a:lnTo>
                    <a:pt x="48" y="252"/>
                  </a:lnTo>
                  <a:lnTo>
                    <a:pt x="60" y="268"/>
                  </a:lnTo>
                  <a:lnTo>
                    <a:pt x="74" y="285"/>
                  </a:lnTo>
                  <a:lnTo>
                    <a:pt x="90" y="302"/>
                  </a:lnTo>
                  <a:lnTo>
                    <a:pt x="107" y="315"/>
                  </a:lnTo>
                  <a:lnTo>
                    <a:pt x="124" y="327"/>
                  </a:lnTo>
                  <a:lnTo>
                    <a:pt x="143" y="337"/>
                  </a:lnTo>
                  <a:lnTo>
                    <a:pt x="163" y="343"/>
                  </a:lnTo>
                  <a:lnTo>
                    <a:pt x="179" y="345"/>
                  </a:lnTo>
                  <a:lnTo>
                    <a:pt x="197" y="346"/>
                  </a:lnTo>
                  <a:lnTo>
                    <a:pt x="213" y="345"/>
                  </a:lnTo>
                  <a:lnTo>
                    <a:pt x="230" y="343"/>
                  </a:lnTo>
                  <a:lnTo>
                    <a:pt x="246" y="338"/>
                  </a:lnTo>
                  <a:lnTo>
                    <a:pt x="263" y="333"/>
                  </a:lnTo>
                  <a:lnTo>
                    <a:pt x="278" y="325"/>
                  </a:lnTo>
                  <a:lnTo>
                    <a:pt x="292" y="316"/>
                  </a:lnTo>
                  <a:lnTo>
                    <a:pt x="305" y="306"/>
                  </a:lnTo>
                  <a:lnTo>
                    <a:pt x="316" y="294"/>
                  </a:lnTo>
                  <a:lnTo>
                    <a:pt x="325" y="281"/>
                  </a:lnTo>
                  <a:lnTo>
                    <a:pt x="334" y="266"/>
                  </a:lnTo>
                  <a:lnTo>
                    <a:pt x="340" y="251"/>
                  </a:lnTo>
                  <a:lnTo>
                    <a:pt x="343" y="234"/>
                  </a:lnTo>
                  <a:lnTo>
                    <a:pt x="344" y="217"/>
                  </a:lnTo>
                  <a:lnTo>
                    <a:pt x="343" y="198"/>
                  </a:lnTo>
                  <a:lnTo>
                    <a:pt x="337" y="170"/>
                  </a:lnTo>
                  <a:lnTo>
                    <a:pt x="326" y="143"/>
                  </a:lnTo>
                  <a:lnTo>
                    <a:pt x="312" y="117"/>
                  </a:lnTo>
                  <a:lnTo>
                    <a:pt x="295" y="93"/>
                  </a:lnTo>
                  <a:lnTo>
                    <a:pt x="274" y="72"/>
                  </a:lnTo>
                  <a:lnTo>
                    <a:pt x="253" y="53"/>
                  </a:lnTo>
                  <a:lnTo>
                    <a:pt x="229" y="36"/>
                  </a:lnTo>
                  <a:lnTo>
                    <a:pt x="203" y="23"/>
                  </a:lnTo>
                  <a:lnTo>
                    <a:pt x="185" y="16"/>
                  </a:lnTo>
                  <a:lnTo>
                    <a:pt x="167" y="10"/>
                  </a:lnTo>
                  <a:lnTo>
                    <a:pt x="146" y="5"/>
                  </a:lnTo>
                  <a:lnTo>
                    <a:pt x="125" y="2"/>
                  </a:lnTo>
                  <a:lnTo>
                    <a:pt x="105" y="1"/>
                  </a:lnTo>
                  <a:lnTo>
                    <a:pt x="84" y="0"/>
                  </a:lnTo>
                  <a:lnTo>
                    <a:pt x="64" y="2"/>
                  </a:lnTo>
                  <a:lnTo>
                    <a:pt x="45" y="5"/>
                  </a:lnTo>
                  <a:lnTo>
                    <a:pt x="33" y="9"/>
                  </a:lnTo>
                  <a:lnTo>
                    <a:pt x="23" y="16"/>
                  </a:lnTo>
                  <a:lnTo>
                    <a:pt x="14" y="24"/>
                  </a:lnTo>
                  <a:lnTo>
                    <a:pt x="9" y="33"/>
                  </a:lnTo>
                  <a:lnTo>
                    <a:pt x="5" y="44"/>
                  </a:lnTo>
                  <a:lnTo>
                    <a:pt x="3" y="55"/>
                  </a:lnTo>
                  <a:lnTo>
                    <a:pt x="1" y="67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1" y="80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6" y="59"/>
                  </a:lnTo>
                  <a:lnTo>
                    <a:pt x="13" y="43"/>
                  </a:lnTo>
                  <a:lnTo>
                    <a:pt x="24" y="29"/>
                  </a:lnTo>
                  <a:lnTo>
                    <a:pt x="37" y="19"/>
                  </a:lnTo>
                  <a:lnTo>
                    <a:pt x="53" y="12"/>
                  </a:lnTo>
                  <a:lnTo>
                    <a:pt x="69" y="8"/>
                  </a:lnTo>
                  <a:lnTo>
                    <a:pt x="88" y="6"/>
                  </a:lnTo>
                  <a:lnTo>
                    <a:pt x="108" y="7"/>
                  </a:lnTo>
                  <a:lnTo>
                    <a:pt x="127" y="9"/>
                  </a:lnTo>
                  <a:lnTo>
                    <a:pt x="147" y="14"/>
                  </a:lnTo>
                  <a:lnTo>
                    <a:pt x="167" y="20"/>
                  </a:lnTo>
                  <a:lnTo>
                    <a:pt x="185" y="26"/>
                  </a:lnTo>
                  <a:lnTo>
                    <a:pt x="203" y="33"/>
                  </a:lnTo>
                  <a:lnTo>
                    <a:pt x="220" y="41"/>
                  </a:lnTo>
                  <a:lnTo>
                    <a:pt x="234" y="51"/>
                  </a:lnTo>
                  <a:lnTo>
                    <a:pt x="246" y="59"/>
                  </a:lnTo>
                  <a:lnTo>
                    <a:pt x="259" y="69"/>
                  </a:lnTo>
                  <a:lnTo>
                    <a:pt x="270" y="81"/>
                  </a:lnTo>
                  <a:lnTo>
                    <a:pt x="281" y="92"/>
                  </a:lnTo>
                  <a:lnTo>
                    <a:pt x="291" y="105"/>
                  </a:lnTo>
                  <a:lnTo>
                    <a:pt x="300" y="118"/>
                  </a:lnTo>
                  <a:lnTo>
                    <a:pt x="309" y="133"/>
                  </a:lnTo>
                  <a:lnTo>
                    <a:pt x="316" y="146"/>
                  </a:lnTo>
                  <a:lnTo>
                    <a:pt x="323" y="161"/>
                  </a:lnTo>
                  <a:lnTo>
                    <a:pt x="329" y="179"/>
                  </a:lnTo>
                  <a:lnTo>
                    <a:pt x="331" y="198"/>
                  </a:lnTo>
                  <a:lnTo>
                    <a:pt x="330" y="217"/>
                  </a:lnTo>
                  <a:lnTo>
                    <a:pt x="326" y="236"/>
                  </a:lnTo>
                  <a:lnTo>
                    <a:pt x="319" y="254"/>
                  </a:lnTo>
                  <a:lnTo>
                    <a:pt x="310" y="272"/>
                  </a:lnTo>
                  <a:lnTo>
                    <a:pt x="298" y="287"/>
                  </a:lnTo>
                  <a:lnTo>
                    <a:pt x="285" y="301"/>
                  </a:lnTo>
                  <a:lnTo>
                    <a:pt x="269" y="312"/>
                  </a:lnTo>
                  <a:lnTo>
                    <a:pt x="252" y="319"/>
                  </a:lnTo>
                  <a:lnTo>
                    <a:pt x="233" y="322"/>
                  </a:lnTo>
                  <a:lnTo>
                    <a:pt x="213" y="322"/>
                  </a:lnTo>
                  <a:lnTo>
                    <a:pt x="194" y="319"/>
                  </a:lnTo>
                  <a:lnTo>
                    <a:pt x="175" y="315"/>
                  </a:lnTo>
                  <a:lnTo>
                    <a:pt x="156" y="309"/>
                  </a:lnTo>
                  <a:lnTo>
                    <a:pt x="140" y="302"/>
                  </a:lnTo>
                  <a:lnTo>
                    <a:pt x="127" y="295"/>
                  </a:lnTo>
                  <a:lnTo>
                    <a:pt x="115" y="287"/>
                  </a:lnTo>
                  <a:lnTo>
                    <a:pt x="103" y="278"/>
                  </a:lnTo>
                  <a:lnTo>
                    <a:pt x="91" y="267"/>
                  </a:lnTo>
                  <a:lnTo>
                    <a:pt x="81" y="256"/>
                  </a:lnTo>
                  <a:lnTo>
                    <a:pt x="69" y="245"/>
                  </a:lnTo>
                  <a:lnTo>
                    <a:pt x="60" y="233"/>
                  </a:lnTo>
                  <a:lnTo>
                    <a:pt x="52" y="223"/>
                  </a:lnTo>
                  <a:lnTo>
                    <a:pt x="39" y="205"/>
                  </a:lnTo>
                  <a:lnTo>
                    <a:pt x="29" y="187"/>
                  </a:lnTo>
                  <a:lnTo>
                    <a:pt x="21" y="168"/>
                  </a:lnTo>
                  <a:lnTo>
                    <a:pt x="14" y="149"/>
                  </a:lnTo>
                  <a:lnTo>
                    <a:pt x="10" y="130"/>
                  </a:lnTo>
                  <a:lnTo>
                    <a:pt x="7" y="110"/>
                  </a:lnTo>
                  <a:lnTo>
                    <a:pt x="6" y="89"/>
                  </a:lnTo>
                  <a:lnTo>
                    <a:pt x="6" y="67"/>
                  </a:lnTo>
                  <a:lnTo>
                    <a:pt x="6" y="67"/>
                  </a:lnTo>
                  <a:lnTo>
                    <a:pt x="6" y="67"/>
                  </a:lnTo>
                  <a:lnTo>
                    <a:pt x="6" y="67"/>
                  </a:lnTo>
                  <a:lnTo>
                    <a:pt x="6" y="67"/>
                  </a:lnTo>
                  <a:lnTo>
                    <a:pt x="6" y="6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13" name="Freeform 89"/>
            <p:cNvSpPr>
              <a:spLocks/>
            </p:cNvSpPr>
            <p:nvPr/>
          </p:nvSpPr>
          <p:spPr bwMode="auto">
            <a:xfrm>
              <a:off x="1895" y="2377"/>
              <a:ext cx="141" cy="202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3" y="33"/>
                </a:cxn>
                <a:cxn ang="0">
                  <a:pos x="12" y="63"/>
                </a:cxn>
                <a:cxn ang="0">
                  <a:pos x="27" y="91"/>
                </a:cxn>
                <a:cxn ang="0">
                  <a:pos x="45" y="116"/>
                </a:cxn>
                <a:cxn ang="0">
                  <a:pos x="68" y="140"/>
                </a:cxn>
                <a:cxn ang="0">
                  <a:pos x="92" y="163"/>
                </a:cxn>
                <a:cxn ang="0">
                  <a:pos x="116" y="183"/>
                </a:cxn>
                <a:cxn ang="0">
                  <a:pos x="140" y="202"/>
                </a:cxn>
                <a:cxn ang="0">
                  <a:pos x="140" y="202"/>
                </a:cxn>
                <a:cxn ang="0">
                  <a:pos x="141" y="201"/>
                </a:cxn>
                <a:cxn ang="0">
                  <a:pos x="141" y="201"/>
                </a:cxn>
                <a:cxn ang="0">
                  <a:pos x="141" y="201"/>
                </a:cxn>
                <a:cxn ang="0">
                  <a:pos x="115" y="185"/>
                </a:cxn>
                <a:cxn ang="0">
                  <a:pos x="88" y="165"/>
                </a:cxn>
                <a:cxn ang="0">
                  <a:pos x="62" y="143"/>
                </a:cxn>
                <a:cxn ang="0">
                  <a:pos x="39" y="119"/>
                </a:cxn>
                <a:cxn ang="0">
                  <a:pos x="20" y="93"/>
                </a:cxn>
                <a:cxn ang="0">
                  <a:pos x="6" y="64"/>
                </a:cxn>
                <a:cxn ang="0">
                  <a:pos x="0" y="33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41" h="202">
                  <a:moveTo>
                    <a:pt x="1" y="1"/>
                  </a:moveTo>
                  <a:lnTo>
                    <a:pt x="3" y="33"/>
                  </a:lnTo>
                  <a:lnTo>
                    <a:pt x="12" y="63"/>
                  </a:lnTo>
                  <a:lnTo>
                    <a:pt x="27" y="91"/>
                  </a:lnTo>
                  <a:lnTo>
                    <a:pt x="45" y="116"/>
                  </a:lnTo>
                  <a:lnTo>
                    <a:pt x="68" y="140"/>
                  </a:lnTo>
                  <a:lnTo>
                    <a:pt x="92" y="163"/>
                  </a:lnTo>
                  <a:lnTo>
                    <a:pt x="116" y="183"/>
                  </a:lnTo>
                  <a:lnTo>
                    <a:pt x="140" y="202"/>
                  </a:lnTo>
                  <a:lnTo>
                    <a:pt x="140" y="202"/>
                  </a:lnTo>
                  <a:lnTo>
                    <a:pt x="141" y="201"/>
                  </a:lnTo>
                  <a:lnTo>
                    <a:pt x="141" y="201"/>
                  </a:lnTo>
                  <a:lnTo>
                    <a:pt x="141" y="201"/>
                  </a:lnTo>
                  <a:lnTo>
                    <a:pt x="115" y="185"/>
                  </a:lnTo>
                  <a:lnTo>
                    <a:pt x="88" y="165"/>
                  </a:lnTo>
                  <a:lnTo>
                    <a:pt x="62" y="143"/>
                  </a:lnTo>
                  <a:lnTo>
                    <a:pt x="39" y="119"/>
                  </a:lnTo>
                  <a:lnTo>
                    <a:pt x="20" y="93"/>
                  </a:lnTo>
                  <a:lnTo>
                    <a:pt x="6" y="64"/>
                  </a:lnTo>
                  <a:lnTo>
                    <a:pt x="0" y="33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</p:grpSp>
      <p:grpSp>
        <p:nvGrpSpPr>
          <p:cNvPr id="1116" name="Group 92"/>
          <p:cNvGrpSpPr>
            <a:grpSpLocks noChangeAspect="1"/>
          </p:cNvGrpSpPr>
          <p:nvPr/>
        </p:nvGrpSpPr>
        <p:grpSpPr bwMode="auto">
          <a:xfrm>
            <a:off x="3643313" y="2786063"/>
            <a:ext cx="2643187" cy="2422525"/>
            <a:chOff x="2295" y="1755"/>
            <a:chExt cx="1665" cy="1526"/>
          </a:xfrm>
        </p:grpSpPr>
        <p:sp>
          <p:nvSpPr>
            <p:cNvPr id="1115" name="AutoShape 91"/>
            <p:cNvSpPr>
              <a:spLocks noChangeAspect="1" noChangeArrowheads="1" noTextEdit="1"/>
            </p:cNvSpPr>
            <p:nvPr/>
          </p:nvSpPr>
          <p:spPr bwMode="auto">
            <a:xfrm>
              <a:off x="2295" y="1755"/>
              <a:ext cx="1665" cy="15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17" name="Freeform 93"/>
            <p:cNvSpPr>
              <a:spLocks/>
            </p:cNvSpPr>
            <p:nvPr/>
          </p:nvSpPr>
          <p:spPr bwMode="auto">
            <a:xfrm>
              <a:off x="3596" y="2925"/>
              <a:ext cx="254" cy="256"/>
            </a:xfrm>
            <a:custGeom>
              <a:avLst/>
              <a:gdLst/>
              <a:ahLst/>
              <a:cxnLst>
                <a:cxn ang="0">
                  <a:pos x="34" y="37"/>
                </a:cxn>
                <a:cxn ang="0">
                  <a:pos x="32" y="40"/>
                </a:cxn>
                <a:cxn ang="0">
                  <a:pos x="25" y="47"/>
                </a:cxn>
                <a:cxn ang="0">
                  <a:pos x="17" y="62"/>
                </a:cxn>
                <a:cxn ang="0">
                  <a:pos x="10" y="84"/>
                </a:cxn>
                <a:cxn ang="0">
                  <a:pos x="3" y="112"/>
                </a:cxn>
                <a:cxn ang="0">
                  <a:pos x="0" y="149"/>
                </a:cxn>
                <a:cxn ang="0">
                  <a:pos x="3" y="194"/>
                </a:cxn>
                <a:cxn ang="0">
                  <a:pos x="12" y="249"/>
                </a:cxn>
                <a:cxn ang="0">
                  <a:pos x="20" y="278"/>
                </a:cxn>
                <a:cxn ang="0">
                  <a:pos x="32" y="306"/>
                </a:cxn>
                <a:cxn ang="0">
                  <a:pos x="47" y="333"/>
                </a:cxn>
                <a:cxn ang="0">
                  <a:pos x="64" y="358"/>
                </a:cxn>
                <a:cxn ang="0">
                  <a:pos x="82" y="381"/>
                </a:cxn>
                <a:cxn ang="0">
                  <a:pos x="104" y="405"/>
                </a:cxn>
                <a:cxn ang="0">
                  <a:pos x="127" y="425"/>
                </a:cxn>
                <a:cxn ang="0">
                  <a:pos x="151" y="443"/>
                </a:cxn>
                <a:cxn ang="0">
                  <a:pos x="176" y="460"/>
                </a:cxn>
                <a:cxn ang="0">
                  <a:pos x="203" y="475"/>
                </a:cxn>
                <a:cxn ang="0">
                  <a:pos x="229" y="487"/>
                </a:cxn>
                <a:cxn ang="0">
                  <a:pos x="256" y="497"/>
                </a:cxn>
                <a:cxn ang="0">
                  <a:pos x="283" y="505"/>
                </a:cxn>
                <a:cxn ang="0">
                  <a:pos x="308" y="510"/>
                </a:cxn>
                <a:cxn ang="0">
                  <a:pos x="333" y="512"/>
                </a:cxn>
                <a:cxn ang="0">
                  <a:pos x="358" y="512"/>
                </a:cxn>
                <a:cxn ang="0">
                  <a:pos x="403" y="500"/>
                </a:cxn>
                <a:cxn ang="0">
                  <a:pos x="442" y="473"/>
                </a:cxn>
                <a:cxn ang="0">
                  <a:pos x="474" y="435"/>
                </a:cxn>
                <a:cxn ang="0">
                  <a:pos x="495" y="388"/>
                </a:cxn>
                <a:cxn ang="0">
                  <a:pos x="507" y="336"/>
                </a:cxn>
                <a:cxn ang="0">
                  <a:pos x="505" y="281"/>
                </a:cxn>
                <a:cxn ang="0">
                  <a:pos x="490" y="226"/>
                </a:cxn>
                <a:cxn ang="0">
                  <a:pos x="459" y="174"/>
                </a:cxn>
                <a:cxn ang="0">
                  <a:pos x="437" y="149"/>
                </a:cxn>
                <a:cxn ang="0">
                  <a:pos x="412" y="125"/>
                </a:cxn>
                <a:cxn ang="0">
                  <a:pos x="383" y="104"/>
                </a:cxn>
                <a:cxn ang="0">
                  <a:pos x="353" y="84"/>
                </a:cxn>
                <a:cxn ang="0">
                  <a:pos x="323" y="63"/>
                </a:cxn>
                <a:cxn ang="0">
                  <a:pos x="291" y="47"/>
                </a:cxn>
                <a:cxn ang="0">
                  <a:pos x="258" y="32"/>
                </a:cxn>
                <a:cxn ang="0">
                  <a:pos x="226" y="20"/>
                </a:cxn>
                <a:cxn ang="0">
                  <a:pos x="194" y="10"/>
                </a:cxn>
                <a:cxn ang="0">
                  <a:pos x="162" y="3"/>
                </a:cxn>
                <a:cxn ang="0">
                  <a:pos x="134" y="0"/>
                </a:cxn>
                <a:cxn ang="0">
                  <a:pos x="107" y="0"/>
                </a:cxn>
                <a:cxn ang="0">
                  <a:pos x="84" y="3"/>
                </a:cxn>
                <a:cxn ang="0">
                  <a:pos x="62" y="10"/>
                </a:cxn>
                <a:cxn ang="0">
                  <a:pos x="45" y="22"/>
                </a:cxn>
                <a:cxn ang="0">
                  <a:pos x="34" y="37"/>
                </a:cxn>
              </a:cxnLst>
              <a:rect l="0" t="0" r="r" b="b"/>
              <a:pathLst>
                <a:path w="507" h="512">
                  <a:moveTo>
                    <a:pt x="34" y="37"/>
                  </a:moveTo>
                  <a:lnTo>
                    <a:pt x="32" y="40"/>
                  </a:lnTo>
                  <a:lnTo>
                    <a:pt x="25" y="47"/>
                  </a:lnTo>
                  <a:lnTo>
                    <a:pt x="17" y="62"/>
                  </a:lnTo>
                  <a:lnTo>
                    <a:pt x="10" y="84"/>
                  </a:lnTo>
                  <a:lnTo>
                    <a:pt x="3" y="112"/>
                  </a:lnTo>
                  <a:lnTo>
                    <a:pt x="0" y="149"/>
                  </a:lnTo>
                  <a:lnTo>
                    <a:pt x="3" y="194"/>
                  </a:lnTo>
                  <a:lnTo>
                    <a:pt x="12" y="249"/>
                  </a:lnTo>
                  <a:lnTo>
                    <a:pt x="20" y="278"/>
                  </a:lnTo>
                  <a:lnTo>
                    <a:pt x="32" y="306"/>
                  </a:lnTo>
                  <a:lnTo>
                    <a:pt x="47" y="333"/>
                  </a:lnTo>
                  <a:lnTo>
                    <a:pt x="64" y="358"/>
                  </a:lnTo>
                  <a:lnTo>
                    <a:pt x="82" y="381"/>
                  </a:lnTo>
                  <a:lnTo>
                    <a:pt x="104" y="405"/>
                  </a:lnTo>
                  <a:lnTo>
                    <a:pt x="127" y="425"/>
                  </a:lnTo>
                  <a:lnTo>
                    <a:pt x="151" y="443"/>
                  </a:lnTo>
                  <a:lnTo>
                    <a:pt x="176" y="460"/>
                  </a:lnTo>
                  <a:lnTo>
                    <a:pt x="203" y="475"/>
                  </a:lnTo>
                  <a:lnTo>
                    <a:pt x="229" y="487"/>
                  </a:lnTo>
                  <a:lnTo>
                    <a:pt x="256" y="497"/>
                  </a:lnTo>
                  <a:lnTo>
                    <a:pt x="283" y="505"/>
                  </a:lnTo>
                  <a:lnTo>
                    <a:pt x="308" y="510"/>
                  </a:lnTo>
                  <a:lnTo>
                    <a:pt x="333" y="512"/>
                  </a:lnTo>
                  <a:lnTo>
                    <a:pt x="358" y="512"/>
                  </a:lnTo>
                  <a:lnTo>
                    <a:pt x="403" y="500"/>
                  </a:lnTo>
                  <a:lnTo>
                    <a:pt x="442" y="473"/>
                  </a:lnTo>
                  <a:lnTo>
                    <a:pt x="474" y="435"/>
                  </a:lnTo>
                  <a:lnTo>
                    <a:pt x="495" y="388"/>
                  </a:lnTo>
                  <a:lnTo>
                    <a:pt x="507" y="336"/>
                  </a:lnTo>
                  <a:lnTo>
                    <a:pt x="505" y="281"/>
                  </a:lnTo>
                  <a:lnTo>
                    <a:pt x="490" y="226"/>
                  </a:lnTo>
                  <a:lnTo>
                    <a:pt x="459" y="174"/>
                  </a:lnTo>
                  <a:lnTo>
                    <a:pt x="437" y="149"/>
                  </a:lnTo>
                  <a:lnTo>
                    <a:pt x="412" y="125"/>
                  </a:lnTo>
                  <a:lnTo>
                    <a:pt x="383" y="104"/>
                  </a:lnTo>
                  <a:lnTo>
                    <a:pt x="353" y="84"/>
                  </a:lnTo>
                  <a:lnTo>
                    <a:pt x="323" y="63"/>
                  </a:lnTo>
                  <a:lnTo>
                    <a:pt x="291" y="47"/>
                  </a:lnTo>
                  <a:lnTo>
                    <a:pt x="258" y="32"/>
                  </a:lnTo>
                  <a:lnTo>
                    <a:pt x="226" y="20"/>
                  </a:lnTo>
                  <a:lnTo>
                    <a:pt x="194" y="10"/>
                  </a:lnTo>
                  <a:lnTo>
                    <a:pt x="162" y="3"/>
                  </a:lnTo>
                  <a:lnTo>
                    <a:pt x="134" y="0"/>
                  </a:lnTo>
                  <a:lnTo>
                    <a:pt x="107" y="0"/>
                  </a:lnTo>
                  <a:lnTo>
                    <a:pt x="84" y="3"/>
                  </a:lnTo>
                  <a:lnTo>
                    <a:pt x="62" y="10"/>
                  </a:lnTo>
                  <a:lnTo>
                    <a:pt x="45" y="22"/>
                  </a:lnTo>
                  <a:lnTo>
                    <a:pt x="34" y="3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18" name="Freeform 94"/>
            <p:cNvSpPr>
              <a:spLocks/>
            </p:cNvSpPr>
            <p:nvPr/>
          </p:nvSpPr>
          <p:spPr bwMode="auto">
            <a:xfrm>
              <a:off x="2318" y="1816"/>
              <a:ext cx="1248" cy="1448"/>
            </a:xfrm>
            <a:custGeom>
              <a:avLst/>
              <a:gdLst/>
              <a:ahLst/>
              <a:cxnLst>
                <a:cxn ang="0">
                  <a:pos x="266" y="1812"/>
                </a:cxn>
                <a:cxn ang="0">
                  <a:pos x="127" y="1928"/>
                </a:cxn>
                <a:cxn ang="0">
                  <a:pos x="12" y="1878"/>
                </a:cxn>
                <a:cxn ang="0">
                  <a:pos x="0" y="1901"/>
                </a:cxn>
                <a:cxn ang="0">
                  <a:pos x="27" y="2070"/>
                </a:cxn>
                <a:cxn ang="0">
                  <a:pos x="149" y="2251"/>
                </a:cxn>
                <a:cxn ang="0">
                  <a:pos x="410" y="2299"/>
                </a:cxn>
                <a:cxn ang="0">
                  <a:pos x="557" y="2435"/>
                </a:cxn>
                <a:cxn ang="0">
                  <a:pos x="731" y="2570"/>
                </a:cxn>
                <a:cxn ang="0">
                  <a:pos x="795" y="2657"/>
                </a:cxn>
                <a:cxn ang="0">
                  <a:pos x="859" y="2724"/>
                </a:cxn>
                <a:cxn ang="0">
                  <a:pos x="1036" y="2753"/>
                </a:cxn>
                <a:cxn ang="0">
                  <a:pos x="1136" y="2666"/>
                </a:cxn>
                <a:cxn ang="0">
                  <a:pos x="1054" y="2575"/>
                </a:cxn>
                <a:cxn ang="0">
                  <a:pos x="1074" y="2492"/>
                </a:cxn>
                <a:cxn ang="0">
                  <a:pos x="1187" y="2478"/>
                </a:cxn>
                <a:cxn ang="0">
                  <a:pos x="1282" y="2647"/>
                </a:cxn>
                <a:cxn ang="0">
                  <a:pos x="1407" y="2855"/>
                </a:cxn>
                <a:cxn ang="0">
                  <a:pos x="1494" y="2892"/>
                </a:cxn>
                <a:cxn ang="0">
                  <a:pos x="1585" y="2897"/>
                </a:cxn>
                <a:cxn ang="0">
                  <a:pos x="1667" y="2886"/>
                </a:cxn>
                <a:cxn ang="0">
                  <a:pos x="1746" y="2835"/>
                </a:cxn>
                <a:cxn ang="0">
                  <a:pos x="1682" y="2729"/>
                </a:cxn>
                <a:cxn ang="0">
                  <a:pos x="1635" y="2666"/>
                </a:cxn>
                <a:cxn ang="0">
                  <a:pos x="1737" y="2692"/>
                </a:cxn>
                <a:cxn ang="0">
                  <a:pos x="1864" y="2682"/>
                </a:cxn>
                <a:cxn ang="0">
                  <a:pos x="1973" y="2659"/>
                </a:cxn>
                <a:cxn ang="0">
                  <a:pos x="2062" y="2684"/>
                </a:cxn>
                <a:cxn ang="0">
                  <a:pos x="2124" y="2789"/>
                </a:cxn>
                <a:cxn ang="0">
                  <a:pos x="2298" y="2756"/>
                </a:cxn>
                <a:cxn ang="0">
                  <a:pos x="2273" y="2646"/>
                </a:cxn>
                <a:cxn ang="0">
                  <a:pos x="2174" y="2600"/>
                </a:cxn>
                <a:cxn ang="0">
                  <a:pos x="2237" y="2482"/>
                </a:cxn>
                <a:cxn ang="0">
                  <a:pos x="2259" y="2358"/>
                </a:cxn>
                <a:cxn ang="0">
                  <a:pos x="2351" y="2368"/>
                </a:cxn>
                <a:cxn ang="0">
                  <a:pos x="2390" y="2296"/>
                </a:cxn>
                <a:cxn ang="0">
                  <a:pos x="2298" y="2231"/>
                </a:cxn>
                <a:cxn ang="0">
                  <a:pos x="2395" y="2184"/>
                </a:cxn>
                <a:cxn ang="0">
                  <a:pos x="2497" y="1822"/>
                </a:cxn>
                <a:cxn ang="0">
                  <a:pos x="2472" y="1575"/>
                </a:cxn>
                <a:cxn ang="0">
                  <a:pos x="2335" y="1377"/>
                </a:cxn>
                <a:cxn ang="0">
                  <a:pos x="2169" y="1233"/>
                </a:cxn>
                <a:cxn ang="0">
                  <a:pos x="2197" y="1039"/>
                </a:cxn>
                <a:cxn ang="0">
                  <a:pos x="2241" y="705"/>
                </a:cxn>
                <a:cxn ang="0">
                  <a:pos x="2130" y="109"/>
                </a:cxn>
                <a:cxn ang="0">
                  <a:pos x="1953" y="121"/>
                </a:cxn>
                <a:cxn ang="0">
                  <a:pos x="1854" y="522"/>
                </a:cxn>
                <a:cxn ang="0">
                  <a:pos x="1916" y="1016"/>
                </a:cxn>
                <a:cxn ang="0">
                  <a:pos x="1874" y="1083"/>
                </a:cxn>
                <a:cxn ang="0">
                  <a:pos x="1699" y="976"/>
                </a:cxn>
                <a:cxn ang="0">
                  <a:pos x="1612" y="825"/>
                </a:cxn>
                <a:cxn ang="0">
                  <a:pos x="1491" y="601"/>
                </a:cxn>
                <a:cxn ang="0">
                  <a:pos x="1352" y="407"/>
                </a:cxn>
                <a:cxn ang="0">
                  <a:pos x="1200" y="301"/>
                </a:cxn>
                <a:cxn ang="0">
                  <a:pos x="1059" y="256"/>
                </a:cxn>
                <a:cxn ang="0">
                  <a:pos x="981" y="283"/>
                </a:cxn>
                <a:cxn ang="0">
                  <a:pos x="1049" y="549"/>
                </a:cxn>
                <a:cxn ang="0">
                  <a:pos x="1182" y="897"/>
                </a:cxn>
                <a:cxn ang="0">
                  <a:pos x="1006" y="929"/>
                </a:cxn>
                <a:cxn ang="0">
                  <a:pos x="643" y="1118"/>
                </a:cxn>
                <a:cxn ang="0">
                  <a:pos x="335" y="1600"/>
                </a:cxn>
              </a:cxnLst>
              <a:rect l="0" t="0" r="r" b="b"/>
              <a:pathLst>
                <a:path w="2497" h="2897">
                  <a:moveTo>
                    <a:pt x="301" y="1744"/>
                  </a:moveTo>
                  <a:lnTo>
                    <a:pt x="300" y="1749"/>
                  </a:lnTo>
                  <a:lnTo>
                    <a:pt x="293" y="1764"/>
                  </a:lnTo>
                  <a:lnTo>
                    <a:pt x="281" y="1786"/>
                  </a:lnTo>
                  <a:lnTo>
                    <a:pt x="266" y="1812"/>
                  </a:lnTo>
                  <a:lnTo>
                    <a:pt x="246" y="1841"/>
                  </a:lnTo>
                  <a:lnTo>
                    <a:pt x="223" y="1869"/>
                  </a:lnTo>
                  <a:lnTo>
                    <a:pt x="194" y="1896"/>
                  </a:lnTo>
                  <a:lnTo>
                    <a:pt x="161" y="1916"/>
                  </a:lnTo>
                  <a:lnTo>
                    <a:pt x="127" y="1928"/>
                  </a:lnTo>
                  <a:lnTo>
                    <a:pt x="96" y="1928"/>
                  </a:lnTo>
                  <a:lnTo>
                    <a:pt x="69" y="1919"/>
                  </a:lnTo>
                  <a:lnTo>
                    <a:pt x="45" y="1906"/>
                  </a:lnTo>
                  <a:lnTo>
                    <a:pt x="27" y="1893"/>
                  </a:lnTo>
                  <a:lnTo>
                    <a:pt x="12" y="1878"/>
                  </a:lnTo>
                  <a:lnTo>
                    <a:pt x="4" y="1867"/>
                  </a:lnTo>
                  <a:lnTo>
                    <a:pt x="0" y="1862"/>
                  </a:lnTo>
                  <a:lnTo>
                    <a:pt x="0" y="1867"/>
                  </a:lnTo>
                  <a:lnTo>
                    <a:pt x="0" y="1879"/>
                  </a:lnTo>
                  <a:lnTo>
                    <a:pt x="0" y="1901"/>
                  </a:lnTo>
                  <a:lnTo>
                    <a:pt x="2" y="1926"/>
                  </a:lnTo>
                  <a:lnTo>
                    <a:pt x="4" y="1958"/>
                  </a:lnTo>
                  <a:lnTo>
                    <a:pt x="9" y="1993"/>
                  </a:lnTo>
                  <a:lnTo>
                    <a:pt x="17" y="2031"/>
                  </a:lnTo>
                  <a:lnTo>
                    <a:pt x="27" y="2070"/>
                  </a:lnTo>
                  <a:lnTo>
                    <a:pt x="42" y="2110"/>
                  </a:lnTo>
                  <a:lnTo>
                    <a:pt x="60" y="2149"/>
                  </a:lnTo>
                  <a:lnTo>
                    <a:pt x="86" y="2185"/>
                  </a:lnTo>
                  <a:lnTo>
                    <a:pt x="114" y="2221"/>
                  </a:lnTo>
                  <a:lnTo>
                    <a:pt x="149" y="2251"/>
                  </a:lnTo>
                  <a:lnTo>
                    <a:pt x="191" y="2276"/>
                  </a:lnTo>
                  <a:lnTo>
                    <a:pt x="239" y="2294"/>
                  </a:lnTo>
                  <a:lnTo>
                    <a:pt x="295" y="2304"/>
                  </a:lnTo>
                  <a:lnTo>
                    <a:pt x="405" y="2294"/>
                  </a:lnTo>
                  <a:lnTo>
                    <a:pt x="410" y="2299"/>
                  </a:lnTo>
                  <a:lnTo>
                    <a:pt x="424" y="2314"/>
                  </a:lnTo>
                  <a:lnTo>
                    <a:pt x="445" y="2336"/>
                  </a:lnTo>
                  <a:lnTo>
                    <a:pt x="475" y="2364"/>
                  </a:lnTo>
                  <a:lnTo>
                    <a:pt x="512" y="2398"/>
                  </a:lnTo>
                  <a:lnTo>
                    <a:pt x="557" y="2435"/>
                  </a:lnTo>
                  <a:lnTo>
                    <a:pt x="608" y="2473"/>
                  </a:lnTo>
                  <a:lnTo>
                    <a:pt x="663" y="2512"/>
                  </a:lnTo>
                  <a:lnTo>
                    <a:pt x="690" y="2532"/>
                  </a:lnTo>
                  <a:lnTo>
                    <a:pt x="713" y="2550"/>
                  </a:lnTo>
                  <a:lnTo>
                    <a:pt x="731" y="2570"/>
                  </a:lnTo>
                  <a:lnTo>
                    <a:pt x="748" y="2589"/>
                  </a:lnTo>
                  <a:lnTo>
                    <a:pt x="762" y="2607"/>
                  </a:lnTo>
                  <a:lnTo>
                    <a:pt x="773" y="2624"/>
                  </a:lnTo>
                  <a:lnTo>
                    <a:pt x="783" y="2642"/>
                  </a:lnTo>
                  <a:lnTo>
                    <a:pt x="795" y="2657"/>
                  </a:lnTo>
                  <a:lnTo>
                    <a:pt x="805" y="2674"/>
                  </a:lnTo>
                  <a:lnTo>
                    <a:pt x="815" y="2687"/>
                  </a:lnTo>
                  <a:lnTo>
                    <a:pt x="828" y="2701"/>
                  </a:lnTo>
                  <a:lnTo>
                    <a:pt x="842" y="2714"/>
                  </a:lnTo>
                  <a:lnTo>
                    <a:pt x="859" y="2724"/>
                  </a:lnTo>
                  <a:lnTo>
                    <a:pt x="879" y="2734"/>
                  </a:lnTo>
                  <a:lnTo>
                    <a:pt x="902" y="2741"/>
                  </a:lnTo>
                  <a:lnTo>
                    <a:pt x="931" y="2748"/>
                  </a:lnTo>
                  <a:lnTo>
                    <a:pt x="987" y="2754"/>
                  </a:lnTo>
                  <a:lnTo>
                    <a:pt x="1036" y="2753"/>
                  </a:lnTo>
                  <a:lnTo>
                    <a:pt x="1076" y="2744"/>
                  </a:lnTo>
                  <a:lnTo>
                    <a:pt x="1106" y="2731"/>
                  </a:lnTo>
                  <a:lnTo>
                    <a:pt x="1128" y="2712"/>
                  </a:lnTo>
                  <a:lnTo>
                    <a:pt x="1138" y="2691"/>
                  </a:lnTo>
                  <a:lnTo>
                    <a:pt x="1136" y="2666"/>
                  </a:lnTo>
                  <a:lnTo>
                    <a:pt x="1125" y="2641"/>
                  </a:lnTo>
                  <a:lnTo>
                    <a:pt x="1106" y="2619"/>
                  </a:lnTo>
                  <a:lnTo>
                    <a:pt x="1086" y="2600"/>
                  </a:lnTo>
                  <a:lnTo>
                    <a:pt x="1069" y="2587"/>
                  </a:lnTo>
                  <a:lnTo>
                    <a:pt x="1054" y="2575"/>
                  </a:lnTo>
                  <a:lnTo>
                    <a:pt x="1044" y="2564"/>
                  </a:lnTo>
                  <a:lnTo>
                    <a:pt x="1039" y="2549"/>
                  </a:lnTo>
                  <a:lnTo>
                    <a:pt x="1043" y="2533"/>
                  </a:lnTo>
                  <a:lnTo>
                    <a:pt x="1056" y="2512"/>
                  </a:lnTo>
                  <a:lnTo>
                    <a:pt x="1074" y="2492"/>
                  </a:lnTo>
                  <a:lnTo>
                    <a:pt x="1096" y="2477"/>
                  </a:lnTo>
                  <a:lnTo>
                    <a:pt x="1118" y="2467"/>
                  </a:lnTo>
                  <a:lnTo>
                    <a:pt x="1141" y="2463"/>
                  </a:lnTo>
                  <a:lnTo>
                    <a:pt x="1165" y="2467"/>
                  </a:lnTo>
                  <a:lnTo>
                    <a:pt x="1187" y="2478"/>
                  </a:lnTo>
                  <a:lnTo>
                    <a:pt x="1208" y="2497"/>
                  </a:lnTo>
                  <a:lnTo>
                    <a:pt x="1227" y="2523"/>
                  </a:lnTo>
                  <a:lnTo>
                    <a:pt x="1245" y="2559"/>
                  </a:lnTo>
                  <a:lnTo>
                    <a:pt x="1264" y="2600"/>
                  </a:lnTo>
                  <a:lnTo>
                    <a:pt x="1282" y="2647"/>
                  </a:lnTo>
                  <a:lnTo>
                    <a:pt x="1304" y="2696"/>
                  </a:lnTo>
                  <a:lnTo>
                    <a:pt x="1325" y="2744"/>
                  </a:lnTo>
                  <a:lnTo>
                    <a:pt x="1351" y="2788"/>
                  </a:lnTo>
                  <a:lnTo>
                    <a:pt x="1377" y="2826"/>
                  </a:lnTo>
                  <a:lnTo>
                    <a:pt x="1407" y="2855"/>
                  </a:lnTo>
                  <a:lnTo>
                    <a:pt x="1424" y="2866"/>
                  </a:lnTo>
                  <a:lnTo>
                    <a:pt x="1441" y="2875"/>
                  </a:lnTo>
                  <a:lnTo>
                    <a:pt x="1459" y="2883"/>
                  </a:lnTo>
                  <a:lnTo>
                    <a:pt x="1476" y="2888"/>
                  </a:lnTo>
                  <a:lnTo>
                    <a:pt x="1494" y="2892"/>
                  </a:lnTo>
                  <a:lnTo>
                    <a:pt x="1513" y="2895"/>
                  </a:lnTo>
                  <a:lnTo>
                    <a:pt x="1530" y="2897"/>
                  </a:lnTo>
                  <a:lnTo>
                    <a:pt x="1548" y="2897"/>
                  </a:lnTo>
                  <a:lnTo>
                    <a:pt x="1566" y="2897"/>
                  </a:lnTo>
                  <a:lnTo>
                    <a:pt x="1585" y="2897"/>
                  </a:lnTo>
                  <a:lnTo>
                    <a:pt x="1602" y="2895"/>
                  </a:lnTo>
                  <a:lnTo>
                    <a:pt x="1618" y="2893"/>
                  </a:lnTo>
                  <a:lnTo>
                    <a:pt x="1635" y="2892"/>
                  </a:lnTo>
                  <a:lnTo>
                    <a:pt x="1652" y="2888"/>
                  </a:lnTo>
                  <a:lnTo>
                    <a:pt x="1667" y="2886"/>
                  </a:lnTo>
                  <a:lnTo>
                    <a:pt x="1682" y="2885"/>
                  </a:lnTo>
                  <a:lnTo>
                    <a:pt x="1714" y="2878"/>
                  </a:lnTo>
                  <a:lnTo>
                    <a:pt x="1734" y="2866"/>
                  </a:lnTo>
                  <a:lnTo>
                    <a:pt x="1744" y="2853"/>
                  </a:lnTo>
                  <a:lnTo>
                    <a:pt x="1746" y="2835"/>
                  </a:lnTo>
                  <a:lnTo>
                    <a:pt x="1740" y="2815"/>
                  </a:lnTo>
                  <a:lnTo>
                    <a:pt x="1730" y="2793"/>
                  </a:lnTo>
                  <a:lnTo>
                    <a:pt x="1715" y="2771"/>
                  </a:lnTo>
                  <a:lnTo>
                    <a:pt x="1700" y="2749"/>
                  </a:lnTo>
                  <a:lnTo>
                    <a:pt x="1682" y="2729"/>
                  </a:lnTo>
                  <a:lnTo>
                    <a:pt x="1665" y="2709"/>
                  </a:lnTo>
                  <a:lnTo>
                    <a:pt x="1652" y="2692"/>
                  </a:lnTo>
                  <a:lnTo>
                    <a:pt x="1640" y="2679"/>
                  </a:lnTo>
                  <a:lnTo>
                    <a:pt x="1635" y="2671"/>
                  </a:lnTo>
                  <a:lnTo>
                    <a:pt x="1635" y="2666"/>
                  </a:lnTo>
                  <a:lnTo>
                    <a:pt x="1645" y="2667"/>
                  </a:lnTo>
                  <a:lnTo>
                    <a:pt x="1664" y="2674"/>
                  </a:lnTo>
                  <a:lnTo>
                    <a:pt x="1687" y="2682"/>
                  </a:lnTo>
                  <a:lnTo>
                    <a:pt x="1712" y="2689"/>
                  </a:lnTo>
                  <a:lnTo>
                    <a:pt x="1737" y="2692"/>
                  </a:lnTo>
                  <a:lnTo>
                    <a:pt x="1762" y="2694"/>
                  </a:lnTo>
                  <a:lnTo>
                    <a:pt x="1789" y="2692"/>
                  </a:lnTo>
                  <a:lnTo>
                    <a:pt x="1814" y="2691"/>
                  </a:lnTo>
                  <a:lnTo>
                    <a:pt x="1839" y="2687"/>
                  </a:lnTo>
                  <a:lnTo>
                    <a:pt x="1864" y="2682"/>
                  </a:lnTo>
                  <a:lnTo>
                    <a:pt x="1888" y="2677"/>
                  </a:lnTo>
                  <a:lnTo>
                    <a:pt x="1911" y="2672"/>
                  </a:lnTo>
                  <a:lnTo>
                    <a:pt x="1933" y="2667"/>
                  </a:lnTo>
                  <a:lnTo>
                    <a:pt x="1955" y="2662"/>
                  </a:lnTo>
                  <a:lnTo>
                    <a:pt x="1973" y="2659"/>
                  </a:lnTo>
                  <a:lnTo>
                    <a:pt x="1991" y="2657"/>
                  </a:lnTo>
                  <a:lnTo>
                    <a:pt x="2008" y="2656"/>
                  </a:lnTo>
                  <a:lnTo>
                    <a:pt x="2023" y="2657"/>
                  </a:lnTo>
                  <a:lnTo>
                    <a:pt x="2047" y="2667"/>
                  </a:lnTo>
                  <a:lnTo>
                    <a:pt x="2062" y="2684"/>
                  </a:lnTo>
                  <a:lnTo>
                    <a:pt x="2073" y="2707"/>
                  </a:lnTo>
                  <a:lnTo>
                    <a:pt x="2084" y="2731"/>
                  </a:lnTo>
                  <a:lnTo>
                    <a:pt x="2094" y="2754"/>
                  </a:lnTo>
                  <a:lnTo>
                    <a:pt x="2105" y="2776"/>
                  </a:lnTo>
                  <a:lnTo>
                    <a:pt x="2124" y="2789"/>
                  </a:lnTo>
                  <a:lnTo>
                    <a:pt x="2150" y="2796"/>
                  </a:lnTo>
                  <a:lnTo>
                    <a:pt x="2209" y="2794"/>
                  </a:lnTo>
                  <a:lnTo>
                    <a:pt x="2251" y="2788"/>
                  </a:lnTo>
                  <a:lnTo>
                    <a:pt x="2281" y="2774"/>
                  </a:lnTo>
                  <a:lnTo>
                    <a:pt x="2298" y="2756"/>
                  </a:lnTo>
                  <a:lnTo>
                    <a:pt x="2306" y="2736"/>
                  </a:lnTo>
                  <a:lnTo>
                    <a:pt x="2306" y="2712"/>
                  </a:lnTo>
                  <a:lnTo>
                    <a:pt x="2299" y="2687"/>
                  </a:lnTo>
                  <a:lnTo>
                    <a:pt x="2288" y="2661"/>
                  </a:lnTo>
                  <a:lnTo>
                    <a:pt x="2273" y="2646"/>
                  </a:lnTo>
                  <a:lnTo>
                    <a:pt x="2253" y="2634"/>
                  </a:lnTo>
                  <a:lnTo>
                    <a:pt x="2227" y="2627"/>
                  </a:lnTo>
                  <a:lnTo>
                    <a:pt x="2204" y="2620"/>
                  </a:lnTo>
                  <a:lnTo>
                    <a:pt x="2186" y="2612"/>
                  </a:lnTo>
                  <a:lnTo>
                    <a:pt x="2174" y="2600"/>
                  </a:lnTo>
                  <a:lnTo>
                    <a:pt x="2172" y="2582"/>
                  </a:lnTo>
                  <a:lnTo>
                    <a:pt x="2186" y="2554"/>
                  </a:lnTo>
                  <a:lnTo>
                    <a:pt x="2206" y="2523"/>
                  </a:lnTo>
                  <a:lnTo>
                    <a:pt x="2224" y="2502"/>
                  </a:lnTo>
                  <a:lnTo>
                    <a:pt x="2237" y="2482"/>
                  </a:lnTo>
                  <a:lnTo>
                    <a:pt x="2249" y="2463"/>
                  </a:lnTo>
                  <a:lnTo>
                    <a:pt x="2256" y="2445"/>
                  </a:lnTo>
                  <a:lnTo>
                    <a:pt x="2261" y="2423"/>
                  </a:lnTo>
                  <a:lnTo>
                    <a:pt x="2261" y="2395"/>
                  </a:lnTo>
                  <a:lnTo>
                    <a:pt x="2259" y="2358"/>
                  </a:lnTo>
                  <a:lnTo>
                    <a:pt x="2263" y="2329"/>
                  </a:lnTo>
                  <a:lnTo>
                    <a:pt x="2276" y="2324"/>
                  </a:lnTo>
                  <a:lnTo>
                    <a:pt x="2298" y="2333"/>
                  </a:lnTo>
                  <a:lnTo>
                    <a:pt x="2324" y="2349"/>
                  </a:lnTo>
                  <a:lnTo>
                    <a:pt x="2351" y="2368"/>
                  </a:lnTo>
                  <a:lnTo>
                    <a:pt x="2375" y="2380"/>
                  </a:lnTo>
                  <a:lnTo>
                    <a:pt x="2393" y="2376"/>
                  </a:lnTo>
                  <a:lnTo>
                    <a:pt x="2403" y="2354"/>
                  </a:lnTo>
                  <a:lnTo>
                    <a:pt x="2401" y="2323"/>
                  </a:lnTo>
                  <a:lnTo>
                    <a:pt x="2390" y="2296"/>
                  </a:lnTo>
                  <a:lnTo>
                    <a:pt x="2373" y="2274"/>
                  </a:lnTo>
                  <a:lnTo>
                    <a:pt x="2351" y="2257"/>
                  </a:lnTo>
                  <a:lnTo>
                    <a:pt x="2330" y="2244"/>
                  </a:lnTo>
                  <a:lnTo>
                    <a:pt x="2311" y="2236"/>
                  </a:lnTo>
                  <a:lnTo>
                    <a:pt x="2298" y="2231"/>
                  </a:lnTo>
                  <a:lnTo>
                    <a:pt x="2293" y="2229"/>
                  </a:lnTo>
                  <a:lnTo>
                    <a:pt x="2301" y="2229"/>
                  </a:lnTo>
                  <a:lnTo>
                    <a:pt x="2324" y="2222"/>
                  </a:lnTo>
                  <a:lnTo>
                    <a:pt x="2358" y="2211"/>
                  </a:lnTo>
                  <a:lnTo>
                    <a:pt x="2395" y="2184"/>
                  </a:lnTo>
                  <a:lnTo>
                    <a:pt x="2432" y="2144"/>
                  </a:lnTo>
                  <a:lnTo>
                    <a:pt x="2465" y="2082"/>
                  </a:lnTo>
                  <a:lnTo>
                    <a:pt x="2488" y="1996"/>
                  </a:lnTo>
                  <a:lnTo>
                    <a:pt x="2497" y="1884"/>
                  </a:lnTo>
                  <a:lnTo>
                    <a:pt x="2497" y="1822"/>
                  </a:lnTo>
                  <a:lnTo>
                    <a:pt x="2497" y="1765"/>
                  </a:lnTo>
                  <a:lnTo>
                    <a:pt x="2495" y="1712"/>
                  </a:lnTo>
                  <a:lnTo>
                    <a:pt x="2492" y="1663"/>
                  </a:lnTo>
                  <a:lnTo>
                    <a:pt x="2483" y="1618"/>
                  </a:lnTo>
                  <a:lnTo>
                    <a:pt x="2472" y="1575"/>
                  </a:lnTo>
                  <a:lnTo>
                    <a:pt x="2457" y="1533"/>
                  </a:lnTo>
                  <a:lnTo>
                    <a:pt x="2435" y="1493"/>
                  </a:lnTo>
                  <a:lnTo>
                    <a:pt x="2406" y="1453"/>
                  </a:lnTo>
                  <a:lnTo>
                    <a:pt x="2373" y="1414"/>
                  </a:lnTo>
                  <a:lnTo>
                    <a:pt x="2335" y="1377"/>
                  </a:lnTo>
                  <a:lnTo>
                    <a:pt x="2296" y="1342"/>
                  </a:lnTo>
                  <a:lnTo>
                    <a:pt x="2258" y="1310"/>
                  </a:lnTo>
                  <a:lnTo>
                    <a:pt x="2222" y="1280"/>
                  </a:lnTo>
                  <a:lnTo>
                    <a:pt x="2192" y="1255"/>
                  </a:lnTo>
                  <a:lnTo>
                    <a:pt x="2169" y="1233"/>
                  </a:lnTo>
                  <a:lnTo>
                    <a:pt x="2157" y="1208"/>
                  </a:lnTo>
                  <a:lnTo>
                    <a:pt x="2157" y="1175"/>
                  </a:lnTo>
                  <a:lnTo>
                    <a:pt x="2166" y="1135"/>
                  </a:lnTo>
                  <a:lnTo>
                    <a:pt x="2179" y="1089"/>
                  </a:lnTo>
                  <a:lnTo>
                    <a:pt x="2197" y="1039"/>
                  </a:lnTo>
                  <a:lnTo>
                    <a:pt x="2216" y="986"/>
                  </a:lnTo>
                  <a:lnTo>
                    <a:pt x="2232" y="930"/>
                  </a:lnTo>
                  <a:lnTo>
                    <a:pt x="2244" y="875"/>
                  </a:lnTo>
                  <a:lnTo>
                    <a:pt x="2248" y="803"/>
                  </a:lnTo>
                  <a:lnTo>
                    <a:pt x="2241" y="705"/>
                  </a:lnTo>
                  <a:lnTo>
                    <a:pt x="2227" y="586"/>
                  </a:lnTo>
                  <a:lnTo>
                    <a:pt x="2207" y="459"/>
                  </a:lnTo>
                  <a:lnTo>
                    <a:pt x="2182" y="331"/>
                  </a:lnTo>
                  <a:lnTo>
                    <a:pt x="2157" y="211"/>
                  </a:lnTo>
                  <a:lnTo>
                    <a:pt x="2130" y="109"/>
                  </a:lnTo>
                  <a:lnTo>
                    <a:pt x="2105" y="34"/>
                  </a:lnTo>
                  <a:lnTo>
                    <a:pt x="2075" y="0"/>
                  </a:lnTo>
                  <a:lnTo>
                    <a:pt x="2038" y="9"/>
                  </a:lnTo>
                  <a:lnTo>
                    <a:pt x="1997" y="52"/>
                  </a:lnTo>
                  <a:lnTo>
                    <a:pt x="1953" y="121"/>
                  </a:lnTo>
                  <a:lnTo>
                    <a:pt x="1913" y="204"/>
                  </a:lnTo>
                  <a:lnTo>
                    <a:pt x="1881" y="295"/>
                  </a:lnTo>
                  <a:lnTo>
                    <a:pt x="1858" y="383"/>
                  </a:lnTo>
                  <a:lnTo>
                    <a:pt x="1851" y="460"/>
                  </a:lnTo>
                  <a:lnTo>
                    <a:pt x="1854" y="522"/>
                  </a:lnTo>
                  <a:lnTo>
                    <a:pt x="1864" y="609"/>
                  </a:lnTo>
                  <a:lnTo>
                    <a:pt x="1876" y="715"/>
                  </a:lnTo>
                  <a:lnTo>
                    <a:pt x="1889" y="823"/>
                  </a:lnTo>
                  <a:lnTo>
                    <a:pt x="1904" y="929"/>
                  </a:lnTo>
                  <a:lnTo>
                    <a:pt x="1916" y="1016"/>
                  </a:lnTo>
                  <a:lnTo>
                    <a:pt x="1925" y="1076"/>
                  </a:lnTo>
                  <a:lnTo>
                    <a:pt x="1928" y="1099"/>
                  </a:lnTo>
                  <a:lnTo>
                    <a:pt x="1921" y="1098"/>
                  </a:lnTo>
                  <a:lnTo>
                    <a:pt x="1903" y="1091"/>
                  </a:lnTo>
                  <a:lnTo>
                    <a:pt x="1874" y="1083"/>
                  </a:lnTo>
                  <a:lnTo>
                    <a:pt x="1839" y="1069"/>
                  </a:lnTo>
                  <a:lnTo>
                    <a:pt x="1802" y="1051"/>
                  </a:lnTo>
                  <a:lnTo>
                    <a:pt x="1764" y="1031"/>
                  </a:lnTo>
                  <a:lnTo>
                    <a:pt x="1729" y="1006"/>
                  </a:lnTo>
                  <a:lnTo>
                    <a:pt x="1699" y="976"/>
                  </a:lnTo>
                  <a:lnTo>
                    <a:pt x="1685" y="957"/>
                  </a:lnTo>
                  <a:lnTo>
                    <a:pt x="1669" y="930"/>
                  </a:lnTo>
                  <a:lnTo>
                    <a:pt x="1652" y="900"/>
                  </a:lnTo>
                  <a:lnTo>
                    <a:pt x="1632" y="865"/>
                  </a:lnTo>
                  <a:lnTo>
                    <a:pt x="1612" y="825"/>
                  </a:lnTo>
                  <a:lnTo>
                    <a:pt x="1590" y="783"/>
                  </a:lnTo>
                  <a:lnTo>
                    <a:pt x="1566" y="740"/>
                  </a:lnTo>
                  <a:lnTo>
                    <a:pt x="1543" y="693"/>
                  </a:lnTo>
                  <a:lnTo>
                    <a:pt x="1518" y="648"/>
                  </a:lnTo>
                  <a:lnTo>
                    <a:pt x="1491" y="601"/>
                  </a:lnTo>
                  <a:lnTo>
                    <a:pt x="1464" y="557"/>
                  </a:lnTo>
                  <a:lnTo>
                    <a:pt x="1438" y="514"/>
                  </a:lnTo>
                  <a:lnTo>
                    <a:pt x="1409" y="474"/>
                  </a:lnTo>
                  <a:lnTo>
                    <a:pt x="1381" y="439"/>
                  </a:lnTo>
                  <a:lnTo>
                    <a:pt x="1352" y="407"/>
                  </a:lnTo>
                  <a:lnTo>
                    <a:pt x="1322" y="380"/>
                  </a:lnTo>
                  <a:lnTo>
                    <a:pt x="1292" y="357"/>
                  </a:lnTo>
                  <a:lnTo>
                    <a:pt x="1262" y="336"/>
                  </a:lnTo>
                  <a:lnTo>
                    <a:pt x="1230" y="318"/>
                  </a:lnTo>
                  <a:lnTo>
                    <a:pt x="1200" y="301"/>
                  </a:lnTo>
                  <a:lnTo>
                    <a:pt x="1170" y="288"/>
                  </a:lnTo>
                  <a:lnTo>
                    <a:pt x="1140" y="276"/>
                  </a:lnTo>
                  <a:lnTo>
                    <a:pt x="1111" y="266"/>
                  </a:lnTo>
                  <a:lnTo>
                    <a:pt x="1085" y="260"/>
                  </a:lnTo>
                  <a:lnTo>
                    <a:pt x="1059" y="256"/>
                  </a:lnTo>
                  <a:lnTo>
                    <a:pt x="1038" y="256"/>
                  </a:lnTo>
                  <a:lnTo>
                    <a:pt x="1018" y="258"/>
                  </a:lnTo>
                  <a:lnTo>
                    <a:pt x="1003" y="263"/>
                  </a:lnTo>
                  <a:lnTo>
                    <a:pt x="989" y="271"/>
                  </a:lnTo>
                  <a:lnTo>
                    <a:pt x="981" y="283"/>
                  </a:lnTo>
                  <a:lnTo>
                    <a:pt x="977" y="298"/>
                  </a:lnTo>
                  <a:lnTo>
                    <a:pt x="977" y="316"/>
                  </a:lnTo>
                  <a:lnTo>
                    <a:pt x="991" y="373"/>
                  </a:lnTo>
                  <a:lnTo>
                    <a:pt x="1016" y="454"/>
                  </a:lnTo>
                  <a:lnTo>
                    <a:pt x="1049" y="549"/>
                  </a:lnTo>
                  <a:lnTo>
                    <a:pt x="1085" y="648"/>
                  </a:lnTo>
                  <a:lnTo>
                    <a:pt x="1121" y="743"/>
                  </a:lnTo>
                  <a:lnTo>
                    <a:pt x="1151" y="822"/>
                  </a:lnTo>
                  <a:lnTo>
                    <a:pt x="1173" y="877"/>
                  </a:lnTo>
                  <a:lnTo>
                    <a:pt x="1182" y="897"/>
                  </a:lnTo>
                  <a:lnTo>
                    <a:pt x="1173" y="897"/>
                  </a:lnTo>
                  <a:lnTo>
                    <a:pt x="1150" y="900"/>
                  </a:lnTo>
                  <a:lnTo>
                    <a:pt x="1113" y="905"/>
                  </a:lnTo>
                  <a:lnTo>
                    <a:pt x="1064" y="915"/>
                  </a:lnTo>
                  <a:lnTo>
                    <a:pt x="1006" y="929"/>
                  </a:lnTo>
                  <a:lnTo>
                    <a:pt x="941" y="951"/>
                  </a:lnTo>
                  <a:lnTo>
                    <a:pt x="870" y="979"/>
                  </a:lnTo>
                  <a:lnTo>
                    <a:pt x="795" y="1014"/>
                  </a:lnTo>
                  <a:lnTo>
                    <a:pt x="718" y="1061"/>
                  </a:lnTo>
                  <a:lnTo>
                    <a:pt x="643" y="1118"/>
                  </a:lnTo>
                  <a:lnTo>
                    <a:pt x="569" y="1186"/>
                  </a:lnTo>
                  <a:lnTo>
                    <a:pt x="499" y="1267"/>
                  </a:lnTo>
                  <a:lnTo>
                    <a:pt x="435" y="1362"/>
                  </a:lnTo>
                  <a:lnTo>
                    <a:pt x="380" y="1473"/>
                  </a:lnTo>
                  <a:lnTo>
                    <a:pt x="335" y="1600"/>
                  </a:lnTo>
                  <a:lnTo>
                    <a:pt x="301" y="174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19" name="Freeform 95"/>
            <p:cNvSpPr>
              <a:spLocks/>
            </p:cNvSpPr>
            <p:nvPr/>
          </p:nvSpPr>
          <p:spPr bwMode="auto">
            <a:xfrm>
              <a:off x="3209" y="2910"/>
              <a:ext cx="320" cy="207"/>
            </a:xfrm>
            <a:custGeom>
              <a:avLst/>
              <a:gdLst/>
              <a:ahLst/>
              <a:cxnLst>
                <a:cxn ang="0">
                  <a:pos x="286" y="34"/>
                </a:cxn>
                <a:cxn ang="0">
                  <a:pos x="266" y="27"/>
                </a:cxn>
                <a:cxn ang="0">
                  <a:pos x="230" y="20"/>
                </a:cxn>
                <a:cxn ang="0">
                  <a:pos x="183" y="15"/>
                </a:cxn>
                <a:cxn ang="0">
                  <a:pos x="131" y="17"/>
                </a:cxn>
                <a:cxn ang="0">
                  <a:pos x="82" y="25"/>
                </a:cxn>
                <a:cxn ang="0">
                  <a:pos x="40" y="47"/>
                </a:cxn>
                <a:cxn ang="0">
                  <a:pos x="12" y="85"/>
                </a:cxn>
                <a:cxn ang="0">
                  <a:pos x="0" y="164"/>
                </a:cxn>
                <a:cxn ang="0">
                  <a:pos x="12" y="234"/>
                </a:cxn>
                <a:cxn ang="0">
                  <a:pos x="42" y="269"/>
                </a:cxn>
                <a:cxn ang="0">
                  <a:pos x="81" y="280"/>
                </a:cxn>
                <a:cxn ang="0">
                  <a:pos x="116" y="280"/>
                </a:cxn>
                <a:cxn ang="0">
                  <a:pos x="126" y="293"/>
                </a:cxn>
                <a:cxn ang="0">
                  <a:pos x="117" y="313"/>
                </a:cxn>
                <a:cxn ang="0">
                  <a:pos x="102" y="330"/>
                </a:cxn>
                <a:cxn ang="0">
                  <a:pos x="92" y="338"/>
                </a:cxn>
                <a:cxn ang="0">
                  <a:pos x="84" y="350"/>
                </a:cxn>
                <a:cxn ang="0">
                  <a:pos x="86" y="363"/>
                </a:cxn>
                <a:cxn ang="0">
                  <a:pos x="104" y="383"/>
                </a:cxn>
                <a:cxn ang="0">
                  <a:pos x="144" y="403"/>
                </a:cxn>
                <a:cxn ang="0">
                  <a:pos x="183" y="413"/>
                </a:cxn>
                <a:cxn ang="0">
                  <a:pos x="211" y="410"/>
                </a:cxn>
                <a:cxn ang="0">
                  <a:pos x="226" y="388"/>
                </a:cxn>
                <a:cxn ang="0">
                  <a:pos x="226" y="341"/>
                </a:cxn>
                <a:cxn ang="0">
                  <a:pos x="231" y="276"/>
                </a:cxn>
                <a:cxn ang="0">
                  <a:pos x="246" y="209"/>
                </a:cxn>
                <a:cxn ang="0">
                  <a:pos x="270" y="157"/>
                </a:cxn>
                <a:cxn ang="0">
                  <a:pos x="302" y="137"/>
                </a:cxn>
                <a:cxn ang="0">
                  <a:pos x="333" y="137"/>
                </a:cxn>
                <a:cxn ang="0">
                  <a:pos x="362" y="141"/>
                </a:cxn>
                <a:cxn ang="0">
                  <a:pos x="387" y="136"/>
                </a:cxn>
                <a:cxn ang="0">
                  <a:pos x="409" y="114"/>
                </a:cxn>
                <a:cxn ang="0">
                  <a:pos x="427" y="95"/>
                </a:cxn>
                <a:cxn ang="0">
                  <a:pos x="442" y="87"/>
                </a:cxn>
                <a:cxn ang="0">
                  <a:pos x="459" y="94"/>
                </a:cxn>
                <a:cxn ang="0">
                  <a:pos x="481" y="122"/>
                </a:cxn>
                <a:cxn ang="0">
                  <a:pos x="509" y="162"/>
                </a:cxn>
                <a:cxn ang="0">
                  <a:pos x="544" y="204"/>
                </a:cxn>
                <a:cxn ang="0">
                  <a:pos x="578" y="228"/>
                </a:cxn>
                <a:cxn ang="0">
                  <a:pos x="606" y="223"/>
                </a:cxn>
                <a:cxn ang="0">
                  <a:pos x="628" y="196"/>
                </a:cxn>
                <a:cxn ang="0">
                  <a:pos x="641" y="156"/>
                </a:cxn>
                <a:cxn ang="0">
                  <a:pos x="638" y="109"/>
                </a:cxn>
                <a:cxn ang="0">
                  <a:pos x="614" y="69"/>
                </a:cxn>
                <a:cxn ang="0">
                  <a:pos x="586" y="45"/>
                </a:cxn>
                <a:cxn ang="0">
                  <a:pos x="553" y="35"/>
                </a:cxn>
                <a:cxn ang="0">
                  <a:pos x="514" y="32"/>
                </a:cxn>
                <a:cxn ang="0">
                  <a:pos x="471" y="24"/>
                </a:cxn>
                <a:cxn ang="0">
                  <a:pos x="414" y="8"/>
                </a:cxn>
                <a:cxn ang="0">
                  <a:pos x="353" y="0"/>
                </a:cxn>
                <a:cxn ang="0">
                  <a:pos x="305" y="13"/>
                </a:cxn>
              </a:cxnLst>
              <a:rect l="0" t="0" r="r" b="b"/>
              <a:pathLst>
                <a:path w="641" h="415">
                  <a:moveTo>
                    <a:pt x="290" y="34"/>
                  </a:moveTo>
                  <a:lnTo>
                    <a:pt x="286" y="34"/>
                  </a:lnTo>
                  <a:lnTo>
                    <a:pt x="278" y="30"/>
                  </a:lnTo>
                  <a:lnTo>
                    <a:pt x="266" y="27"/>
                  </a:lnTo>
                  <a:lnTo>
                    <a:pt x="250" y="24"/>
                  </a:lnTo>
                  <a:lnTo>
                    <a:pt x="230" y="20"/>
                  </a:lnTo>
                  <a:lnTo>
                    <a:pt x="206" y="18"/>
                  </a:lnTo>
                  <a:lnTo>
                    <a:pt x="183" y="15"/>
                  </a:lnTo>
                  <a:lnTo>
                    <a:pt x="158" y="15"/>
                  </a:lnTo>
                  <a:lnTo>
                    <a:pt x="131" y="17"/>
                  </a:lnTo>
                  <a:lnTo>
                    <a:pt x="106" y="20"/>
                  </a:lnTo>
                  <a:lnTo>
                    <a:pt x="82" y="25"/>
                  </a:lnTo>
                  <a:lnTo>
                    <a:pt x="61" y="35"/>
                  </a:lnTo>
                  <a:lnTo>
                    <a:pt x="40" y="47"/>
                  </a:lnTo>
                  <a:lnTo>
                    <a:pt x="25" y="65"/>
                  </a:lnTo>
                  <a:lnTo>
                    <a:pt x="12" y="85"/>
                  </a:lnTo>
                  <a:lnTo>
                    <a:pt x="5" y="112"/>
                  </a:lnTo>
                  <a:lnTo>
                    <a:pt x="0" y="164"/>
                  </a:lnTo>
                  <a:lnTo>
                    <a:pt x="2" y="204"/>
                  </a:lnTo>
                  <a:lnTo>
                    <a:pt x="12" y="234"/>
                  </a:lnTo>
                  <a:lnTo>
                    <a:pt x="25" y="256"/>
                  </a:lnTo>
                  <a:lnTo>
                    <a:pt x="42" y="269"/>
                  </a:lnTo>
                  <a:lnTo>
                    <a:pt x="61" y="278"/>
                  </a:lnTo>
                  <a:lnTo>
                    <a:pt x="81" y="280"/>
                  </a:lnTo>
                  <a:lnTo>
                    <a:pt x="101" y="280"/>
                  </a:lnTo>
                  <a:lnTo>
                    <a:pt x="116" y="280"/>
                  </a:lnTo>
                  <a:lnTo>
                    <a:pt x="124" y="285"/>
                  </a:lnTo>
                  <a:lnTo>
                    <a:pt x="126" y="293"/>
                  </a:lnTo>
                  <a:lnTo>
                    <a:pt x="122" y="301"/>
                  </a:lnTo>
                  <a:lnTo>
                    <a:pt x="117" y="313"/>
                  </a:lnTo>
                  <a:lnTo>
                    <a:pt x="111" y="321"/>
                  </a:lnTo>
                  <a:lnTo>
                    <a:pt x="102" y="330"/>
                  </a:lnTo>
                  <a:lnTo>
                    <a:pt x="97" y="335"/>
                  </a:lnTo>
                  <a:lnTo>
                    <a:pt x="92" y="338"/>
                  </a:lnTo>
                  <a:lnTo>
                    <a:pt x="87" y="343"/>
                  </a:lnTo>
                  <a:lnTo>
                    <a:pt x="84" y="350"/>
                  </a:lnTo>
                  <a:lnTo>
                    <a:pt x="82" y="356"/>
                  </a:lnTo>
                  <a:lnTo>
                    <a:pt x="86" y="363"/>
                  </a:lnTo>
                  <a:lnTo>
                    <a:pt x="92" y="373"/>
                  </a:lnTo>
                  <a:lnTo>
                    <a:pt x="104" y="383"/>
                  </a:lnTo>
                  <a:lnTo>
                    <a:pt x="122" y="393"/>
                  </a:lnTo>
                  <a:lnTo>
                    <a:pt x="144" y="403"/>
                  </a:lnTo>
                  <a:lnTo>
                    <a:pt x="164" y="410"/>
                  </a:lnTo>
                  <a:lnTo>
                    <a:pt x="183" y="413"/>
                  </a:lnTo>
                  <a:lnTo>
                    <a:pt x="198" y="415"/>
                  </a:lnTo>
                  <a:lnTo>
                    <a:pt x="211" y="410"/>
                  </a:lnTo>
                  <a:lnTo>
                    <a:pt x="221" y="402"/>
                  </a:lnTo>
                  <a:lnTo>
                    <a:pt x="226" y="388"/>
                  </a:lnTo>
                  <a:lnTo>
                    <a:pt x="226" y="368"/>
                  </a:lnTo>
                  <a:lnTo>
                    <a:pt x="226" y="341"/>
                  </a:lnTo>
                  <a:lnTo>
                    <a:pt x="228" y="310"/>
                  </a:lnTo>
                  <a:lnTo>
                    <a:pt x="231" y="276"/>
                  </a:lnTo>
                  <a:lnTo>
                    <a:pt x="238" y="241"/>
                  </a:lnTo>
                  <a:lnTo>
                    <a:pt x="246" y="209"/>
                  </a:lnTo>
                  <a:lnTo>
                    <a:pt x="256" y="179"/>
                  </a:lnTo>
                  <a:lnTo>
                    <a:pt x="270" y="157"/>
                  </a:lnTo>
                  <a:lnTo>
                    <a:pt x="285" y="144"/>
                  </a:lnTo>
                  <a:lnTo>
                    <a:pt x="302" y="137"/>
                  </a:lnTo>
                  <a:lnTo>
                    <a:pt x="318" y="136"/>
                  </a:lnTo>
                  <a:lnTo>
                    <a:pt x="333" y="137"/>
                  </a:lnTo>
                  <a:lnTo>
                    <a:pt x="348" y="139"/>
                  </a:lnTo>
                  <a:lnTo>
                    <a:pt x="362" y="141"/>
                  </a:lnTo>
                  <a:lnTo>
                    <a:pt x="375" y="139"/>
                  </a:lnTo>
                  <a:lnTo>
                    <a:pt x="387" y="136"/>
                  </a:lnTo>
                  <a:lnTo>
                    <a:pt x="399" y="126"/>
                  </a:lnTo>
                  <a:lnTo>
                    <a:pt x="409" y="114"/>
                  </a:lnTo>
                  <a:lnTo>
                    <a:pt x="417" y="104"/>
                  </a:lnTo>
                  <a:lnTo>
                    <a:pt x="427" y="95"/>
                  </a:lnTo>
                  <a:lnTo>
                    <a:pt x="434" y="89"/>
                  </a:lnTo>
                  <a:lnTo>
                    <a:pt x="442" y="87"/>
                  </a:lnTo>
                  <a:lnTo>
                    <a:pt x="450" y="89"/>
                  </a:lnTo>
                  <a:lnTo>
                    <a:pt x="459" y="94"/>
                  </a:lnTo>
                  <a:lnTo>
                    <a:pt x="469" y="105"/>
                  </a:lnTo>
                  <a:lnTo>
                    <a:pt x="481" y="122"/>
                  </a:lnTo>
                  <a:lnTo>
                    <a:pt x="494" y="142"/>
                  </a:lnTo>
                  <a:lnTo>
                    <a:pt x="509" y="162"/>
                  </a:lnTo>
                  <a:lnTo>
                    <a:pt x="527" y="184"/>
                  </a:lnTo>
                  <a:lnTo>
                    <a:pt x="544" y="204"/>
                  </a:lnTo>
                  <a:lnTo>
                    <a:pt x="563" y="219"/>
                  </a:lnTo>
                  <a:lnTo>
                    <a:pt x="578" y="228"/>
                  </a:lnTo>
                  <a:lnTo>
                    <a:pt x="593" y="229"/>
                  </a:lnTo>
                  <a:lnTo>
                    <a:pt x="606" y="223"/>
                  </a:lnTo>
                  <a:lnTo>
                    <a:pt x="618" y="213"/>
                  </a:lnTo>
                  <a:lnTo>
                    <a:pt x="628" y="196"/>
                  </a:lnTo>
                  <a:lnTo>
                    <a:pt x="636" y="177"/>
                  </a:lnTo>
                  <a:lnTo>
                    <a:pt x="641" y="156"/>
                  </a:lnTo>
                  <a:lnTo>
                    <a:pt x="641" y="132"/>
                  </a:lnTo>
                  <a:lnTo>
                    <a:pt x="638" y="109"/>
                  </a:lnTo>
                  <a:lnTo>
                    <a:pt x="628" y="87"/>
                  </a:lnTo>
                  <a:lnTo>
                    <a:pt x="614" y="69"/>
                  </a:lnTo>
                  <a:lnTo>
                    <a:pt x="601" y="54"/>
                  </a:lnTo>
                  <a:lnTo>
                    <a:pt x="586" y="45"/>
                  </a:lnTo>
                  <a:lnTo>
                    <a:pt x="569" y="39"/>
                  </a:lnTo>
                  <a:lnTo>
                    <a:pt x="553" y="35"/>
                  </a:lnTo>
                  <a:lnTo>
                    <a:pt x="534" y="34"/>
                  </a:lnTo>
                  <a:lnTo>
                    <a:pt x="514" y="32"/>
                  </a:lnTo>
                  <a:lnTo>
                    <a:pt x="494" y="29"/>
                  </a:lnTo>
                  <a:lnTo>
                    <a:pt x="471" y="24"/>
                  </a:lnTo>
                  <a:lnTo>
                    <a:pt x="444" y="17"/>
                  </a:lnTo>
                  <a:lnTo>
                    <a:pt x="414" y="8"/>
                  </a:lnTo>
                  <a:lnTo>
                    <a:pt x="382" y="3"/>
                  </a:lnTo>
                  <a:lnTo>
                    <a:pt x="353" y="0"/>
                  </a:lnTo>
                  <a:lnTo>
                    <a:pt x="327" y="3"/>
                  </a:lnTo>
                  <a:lnTo>
                    <a:pt x="305" y="13"/>
                  </a:lnTo>
                  <a:lnTo>
                    <a:pt x="290" y="3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20" name="Freeform 96"/>
            <p:cNvSpPr>
              <a:spLocks/>
            </p:cNvSpPr>
            <p:nvPr/>
          </p:nvSpPr>
          <p:spPr bwMode="auto">
            <a:xfrm>
              <a:off x="3353" y="2388"/>
              <a:ext cx="213" cy="2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2" y="13"/>
                </a:cxn>
                <a:cxn ang="0">
                  <a:pos x="42" y="25"/>
                </a:cxn>
                <a:cxn ang="0">
                  <a:pos x="62" y="38"/>
                </a:cxn>
                <a:cxn ang="0">
                  <a:pos x="82" y="52"/>
                </a:cxn>
                <a:cxn ang="0">
                  <a:pos x="101" y="67"/>
                </a:cxn>
                <a:cxn ang="0">
                  <a:pos x="119" y="80"/>
                </a:cxn>
                <a:cxn ang="0">
                  <a:pos x="137" y="95"/>
                </a:cxn>
                <a:cxn ang="0">
                  <a:pos x="156" y="112"/>
                </a:cxn>
                <a:cxn ang="0">
                  <a:pos x="174" y="127"/>
                </a:cxn>
                <a:cxn ang="0">
                  <a:pos x="193" y="144"/>
                </a:cxn>
                <a:cxn ang="0">
                  <a:pos x="209" y="159"/>
                </a:cxn>
                <a:cxn ang="0">
                  <a:pos x="228" y="175"/>
                </a:cxn>
                <a:cxn ang="0">
                  <a:pos x="244" y="192"/>
                </a:cxn>
                <a:cxn ang="0">
                  <a:pos x="263" y="207"/>
                </a:cxn>
                <a:cxn ang="0">
                  <a:pos x="281" y="224"/>
                </a:cxn>
                <a:cxn ang="0">
                  <a:pos x="300" y="239"/>
                </a:cxn>
                <a:cxn ang="0">
                  <a:pos x="331" y="271"/>
                </a:cxn>
                <a:cxn ang="0">
                  <a:pos x="355" y="309"/>
                </a:cxn>
                <a:cxn ang="0">
                  <a:pos x="372" y="349"/>
                </a:cxn>
                <a:cxn ang="0">
                  <a:pos x="385" y="393"/>
                </a:cxn>
                <a:cxn ang="0">
                  <a:pos x="395" y="438"/>
                </a:cxn>
                <a:cxn ang="0">
                  <a:pos x="402" y="485"/>
                </a:cxn>
                <a:cxn ang="0">
                  <a:pos x="410" y="528"/>
                </a:cxn>
                <a:cxn ang="0">
                  <a:pos x="418" y="572"/>
                </a:cxn>
                <a:cxn ang="0">
                  <a:pos x="420" y="575"/>
                </a:cxn>
                <a:cxn ang="0">
                  <a:pos x="423" y="574"/>
                </a:cxn>
                <a:cxn ang="0">
                  <a:pos x="425" y="570"/>
                </a:cxn>
                <a:cxn ang="0">
                  <a:pos x="427" y="565"/>
                </a:cxn>
                <a:cxn ang="0">
                  <a:pos x="422" y="522"/>
                </a:cxn>
                <a:cxn ang="0">
                  <a:pos x="417" y="480"/>
                </a:cxn>
                <a:cxn ang="0">
                  <a:pos x="410" y="436"/>
                </a:cxn>
                <a:cxn ang="0">
                  <a:pos x="400" y="395"/>
                </a:cxn>
                <a:cxn ang="0">
                  <a:pos x="388" y="353"/>
                </a:cxn>
                <a:cxn ang="0">
                  <a:pos x="372" y="314"/>
                </a:cxn>
                <a:cxn ang="0">
                  <a:pos x="352" y="276"/>
                </a:cxn>
                <a:cxn ang="0">
                  <a:pos x="325" y="241"/>
                </a:cxn>
                <a:cxn ang="0">
                  <a:pos x="308" y="222"/>
                </a:cxn>
                <a:cxn ang="0">
                  <a:pos x="290" y="205"/>
                </a:cxn>
                <a:cxn ang="0">
                  <a:pos x="271" y="189"/>
                </a:cxn>
                <a:cxn ang="0">
                  <a:pos x="251" y="172"/>
                </a:cxn>
                <a:cxn ang="0">
                  <a:pos x="231" y="157"/>
                </a:cxn>
                <a:cxn ang="0">
                  <a:pos x="211" y="142"/>
                </a:cxn>
                <a:cxn ang="0">
                  <a:pos x="191" y="125"/>
                </a:cxn>
                <a:cxn ang="0">
                  <a:pos x="171" y="110"/>
                </a:cxn>
                <a:cxn ang="0">
                  <a:pos x="151" y="93"/>
                </a:cxn>
                <a:cxn ang="0">
                  <a:pos x="131" y="78"/>
                </a:cxn>
                <a:cxn ang="0">
                  <a:pos x="111" y="63"/>
                </a:cxn>
                <a:cxn ang="0">
                  <a:pos x="90" y="48"/>
                </a:cxn>
                <a:cxn ang="0">
                  <a:pos x="69" y="35"/>
                </a:cxn>
                <a:cxn ang="0">
                  <a:pos x="47" y="23"/>
                </a:cxn>
                <a:cxn ang="0">
                  <a:pos x="24" y="1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27" h="575">
                  <a:moveTo>
                    <a:pt x="0" y="1"/>
                  </a:moveTo>
                  <a:lnTo>
                    <a:pt x="22" y="13"/>
                  </a:lnTo>
                  <a:lnTo>
                    <a:pt x="42" y="25"/>
                  </a:lnTo>
                  <a:lnTo>
                    <a:pt x="62" y="38"/>
                  </a:lnTo>
                  <a:lnTo>
                    <a:pt x="82" y="52"/>
                  </a:lnTo>
                  <a:lnTo>
                    <a:pt x="101" y="67"/>
                  </a:lnTo>
                  <a:lnTo>
                    <a:pt x="119" y="80"/>
                  </a:lnTo>
                  <a:lnTo>
                    <a:pt x="137" y="95"/>
                  </a:lnTo>
                  <a:lnTo>
                    <a:pt x="156" y="112"/>
                  </a:lnTo>
                  <a:lnTo>
                    <a:pt x="174" y="127"/>
                  </a:lnTo>
                  <a:lnTo>
                    <a:pt x="193" y="144"/>
                  </a:lnTo>
                  <a:lnTo>
                    <a:pt x="209" y="159"/>
                  </a:lnTo>
                  <a:lnTo>
                    <a:pt x="228" y="175"/>
                  </a:lnTo>
                  <a:lnTo>
                    <a:pt x="244" y="192"/>
                  </a:lnTo>
                  <a:lnTo>
                    <a:pt x="263" y="207"/>
                  </a:lnTo>
                  <a:lnTo>
                    <a:pt x="281" y="224"/>
                  </a:lnTo>
                  <a:lnTo>
                    <a:pt x="300" y="239"/>
                  </a:lnTo>
                  <a:lnTo>
                    <a:pt x="331" y="271"/>
                  </a:lnTo>
                  <a:lnTo>
                    <a:pt x="355" y="309"/>
                  </a:lnTo>
                  <a:lnTo>
                    <a:pt x="372" y="349"/>
                  </a:lnTo>
                  <a:lnTo>
                    <a:pt x="385" y="393"/>
                  </a:lnTo>
                  <a:lnTo>
                    <a:pt x="395" y="438"/>
                  </a:lnTo>
                  <a:lnTo>
                    <a:pt x="402" y="485"/>
                  </a:lnTo>
                  <a:lnTo>
                    <a:pt x="410" y="528"/>
                  </a:lnTo>
                  <a:lnTo>
                    <a:pt x="418" y="572"/>
                  </a:lnTo>
                  <a:lnTo>
                    <a:pt x="420" y="575"/>
                  </a:lnTo>
                  <a:lnTo>
                    <a:pt x="423" y="574"/>
                  </a:lnTo>
                  <a:lnTo>
                    <a:pt x="425" y="570"/>
                  </a:lnTo>
                  <a:lnTo>
                    <a:pt x="427" y="565"/>
                  </a:lnTo>
                  <a:lnTo>
                    <a:pt x="422" y="522"/>
                  </a:lnTo>
                  <a:lnTo>
                    <a:pt x="417" y="480"/>
                  </a:lnTo>
                  <a:lnTo>
                    <a:pt x="410" y="436"/>
                  </a:lnTo>
                  <a:lnTo>
                    <a:pt x="400" y="395"/>
                  </a:lnTo>
                  <a:lnTo>
                    <a:pt x="388" y="353"/>
                  </a:lnTo>
                  <a:lnTo>
                    <a:pt x="372" y="314"/>
                  </a:lnTo>
                  <a:lnTo>
                    <a:pt x="352" y="276"/>
                  </a:lnTo>
                  <a:lnTo>
                    <a:pt x="325" y="241"/>
                  </a:lnTo>
                  <a:lnTo>
                    <a:pt x="308" y="222"/>
                  </a:lnTo>
                  <a:lnTo>
                    <a:pt x="290" y="205"/>
                  </a:lnTo>
                  <a:lnTo>
                    <a:pt x="271" y="189"/>
                  </a:lnTo>
                  <a:lnTo>
                    <a:pt x="251" y="172"/>
                  </a:lnTo>
                  <a:lnTo>
                    <a:pt x="231" y="157"/>
                  </a:lnTo>
                  <a:lnTo>
                    <a:pt x="211" y="142"/>
                  </a:lnTo>
                  <a:lnTo>
                    <a:pt x="191" y="125"/>
                  </a:lnTo>
                  <a:lnTo>
                    <a:pt x="171" y="110"/>
                  </a:lnTo>
                  <a:lnTo>
                    <a:pt x="151" y="93"/>
                  </a:lnTo>
                  <a:lnTo>
                    <a:pt x="131" y="78"/>
                  </a:lnTo>
                  <a:lnTo>
                    <a:pt x="111" y="63"/>
                  </a:lnTo>
                  <a:lnTo>
                    <a:pt x="90" y="48"/>
                  </a:lnTo>
                  <a:lnTo>
                    <a:pt x="69" y="35"/>
                  </a:lnTo>
                  <a:lnTo>
                    <a:pt x="47" y="23"/>
                  </a:lnTo>
                  <a:lnTo>
                    <a:pt x="24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21" name="Freeform 97"/>
            <p:cNvSpPr>
              <a:spLocks/>
            </p:cNvSpPr>
            <p:nvPr/>
          </p:nvSpPr>
          <p:spPr bwMode="auto">
            <a:xfrm>
              <a:off x="3523" y="2708"/>
              <a:ext cx="64" cy="195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115" y="48"/>
                </a:cxn>
                <a:cxn ang="0">
                  <a:pos x="118" y="99"/>
                </a:cxn>
                <a:cxn ang="0">
                  <a:pos x="113" y="150"/>
                </a:cxn>
                <a:cxn ang="0">
                  <a:pos x="102" y="202"/>
                </a:cxn>
                <a:cxn ang="0">
                  <a:pos x="81" y="252"/>
                </a:cxn>
                <a:cxn ang="0">
                  <a:pos x="58" y="301"/>
                </a:cxn>
                <a:cxn ang="0">
                  <a:pos x="31" y="345"/>
                </a:cxn>
                <a:cxn ang="0">
                  <a:pos x="1" y="383"/>
                </a:cxn>
                <a:cxn ang="0">
                  <a:pos x="0" y="388"/>
                </a:cxn>
                <a:cxn ang="0">
                  <a:pos x="3" y="390"/>
                </a:cxn>
                <a:cxn ang="0">
                  <a:pos x="8" y="390"/>
                </a:cxn>
                <a:cxn ang="0">
                  <a:pos x="13" y="388"/>
                </a:cxn>
                <a:cxn ang="0">
                  <a:pos x="31" y="370"/>
                </a:cxn>
                <a:cxn ang="0">
                  <a:pos x="48" y="351"/>
                </a:cxn>
                <a:cxn ang="0">
                  <a:pos x="65" y="331"/>
                </a:cxn>
                <a:cxn ang="0">
                  <a:pos x="78" y="311"/>
                </a:cxn>
                <a:cxn ang="0">
                  <a:pos x="90" y="291"/>
                </a:cxn>
                <a:cxn ang="0">
                  <a:pos x="100" y="269"/>
                </a:cxn>
                <a:cxn ang="0">
                  <a:pos x="110" y="246"/>
                </a:cxn>
                <a:cxn ang="0">
                  <a:pos x="117" y="221"/>
                </a:cxn>
                <a:cxn ang="0">
                  <a:pos x="125" y="165"/>
                </a:cxn>
                <a:cxn ang="0">
                  <a:pos x="127" y="107"/>
                </a:cxn>
                <a:cxn ang="0">
                  <a:pos x="120" y="50"/>
                </a:cxn>
                <a:cxn ang="0">
                  <a:pos x="102" y="0"/>
                </a:cxn>
                <a:cxn ang="0">
                  <a:pos x="100" y="0"/>
                </a:cxn>
                <a:cxn ang="0">
                  <a:pos x="100" y="0"/>
                </a:cxn>
                <a:cxn ang="0">
                  <a:pos x="100" y="0"/>
                </a:cxn>
                <a:cxn ang="0">
                  <a:pos x="100" y="0"/>
                </a:cxn>
                <a:cxn ang="0">
                  <a:pos x="100" y="0"/>
                </a:cxn>
              </a:cxnLst>
              <a:rect l="0" t="0" r="r" b="b"/>
              <a:pathLst>
                <a:path w="127" h="390">
                  <a:moveTo>
                    <a:pt x="100" y="0"/>
                  </a:moveTo>
                  <a:lnTo>
                    <a:pt x="115" y="48"/>
                  </a:lnTo>
                  <a:lnTo>
                    <a:pt x="118" y="99"/>
                  </a:lnTo>
                  <a:lnTo>
                    <a:pt x="113" y="150"/>
                  </a:lnTo>
                  <a:lnTo>
                    <a:pt x="102" y="202"/>
                  </a:lnTo>
                  <a:lnTo>
                    <a:pt x="81" y="252"/>
                  </a:lnTo>
                  <a:lnTo>
                    <a:pt x="58" y="301"/>
                  </a:lnTo>
                  <a:lnTo>
                    <a:pt x="31" y="345"/>
                  </a:lnTo>
                  <a:lnTo>
                    <a:pt x="1" y="383"/>
                  </a:lnTo>
                  <a:lnTo>
                    <a:pt x="0" y="388"/>
                  </a:lnTo>
                  <a:lnTo>
                    <a:pt x="3" y="390"/>
                  </a:lnTo>
                  <a:lnTo>
                    <a:pt x="8" y="390"/>
                  </a:lnTo>
                  <a:lnTo>
                    <a:pt x="13" y="388"/>
                  </a:lnTo>
                  <a:lnTo>
                    <a:pt x="31" y="370"/>
                  </a:lnTo>
                  <a:lnTo>
                    <a:pt x="48" y="351"/>
                  </a:lnTo>
                  <a:lnTo>
                    <a:pt x="65" y="331"/>
                  </a:lnTo>
                  <a:lnTo>
                    <a:pt x="78" y="311"/>
                  </a:lnTo>
                  <a:lnTo>
                    <a:pt x="90" y="291"/>
                  </a:lnTo>
                  <a:lnTo>
                    <a:pt x="100" y="269"/>
                  </a:lnTo>
                  <a:lnTo>
                    <a:pt x="110" y="246"/>
                  </a:lnTo>
                  <a:lnTo>
                    <a:pt x="117" y="221"/>
                  </a:lnTo>
                  <a:lnTo>
                    <a:pt x="125" y="165"/>
                  </a:lnTo>
                  <a:lnTo>
                    <a:pt x="127" y="107"/>
                  </a:lnTo>
                  <a:lnTo>
                    <a:pt x="120" y="50"/>
                  </a:lnTo>
                  <a:lnTo>
                    <a:pt x="102" y="0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22" name="Freeform 98"/>
            <p:cNvSpPr>
              <a:spLocks/>
            </p:cNvSpPr>
            <p:nvPr/>
          </p:nvSpPr>
          <p:spPr bwMode="auto">
            <a:xfrm>
              <a:off x="3147" y="2727"/>
              <a:ext cx="102" cy="1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5"/>
                </a:cxn>
                <a:cxn ang="0">
                  <a:pos x="4" y="87"/>
                </a:cxn>
                <a:cxn ang="0">
                  <a:pos x="12" y="131"/>
                </a:cxn>
                <a:cxn ang="0">
                  <a:pos x="32" y="171"/>
                </a:cxn>
                <a:cxn ang="0">
                  <a:pos x="49" y="193"/>
                </a:cxn>
                <a:cxn ang="0">
                  <a:pos x="66" y="211"/>
                </a:cxn>
                <a:cxn ang="0">
                  <a:pos x="84" y="226"/>
                </a:cxn>
                <a:cxn ang="0">
                  <a:pos x="104" y="240"/>
                </a:cxn>
                <a:cxn ang="0">
                  <a:pos x="124" y="250"/>
                </a:cxn>
                <a:cxn ang="0">
                  <a:pos x="146" y="260"/>
                </a:cxn>
                <a:cxn ang="0">
                  <a:pos x="171" y="268"/>
                </a:cxn>
                <a:cxn ang="0">
                  <a:pos x="196" y="276"/>
                </a:cxn>
                <a:cxn ang="0">
                  <a:pos x="200" y="275"/>
                </a:cxn>
                <a:cxn ang="0">
                  <a:pos x="205" y="271"/>
                </a:cxn>
                <a:cxn ang="0">
                  <a:pos x="205" y="266"/>
                </a:cxn>
                <a:cxn ang="0">
                  <a:pos x="203" y="263"/>
                </a:cxn>
                <a:cxn ang="0">
                  <a:pos x="185" y="251"/>
                </a:cxn>
                <a:cxn ang="0">
                  <a:pos x="164" y="241"/>
                </a:cxn>
                <a:cxn ang="0">
                  <a:pos x="146" y="230"/>
                </a:cxn>
                <a:cxn ang="0">
                  <a:pos x="129" y="220"/>
                </a:cxn>
                <a:cxn ang="0">
                  <a:pos x="111" y="208"/>
                </a:cxn>
                <a:cxn ang="0">
                  <a:pos x="94" y="194"/>
                </a:cxn>
                <a:cxn ang="0">
                  <a:pos x="77" y="181"/>
                </a:cxn>
                <a:cxn ang="0">
                  <a:pos x="61" y="166"/>
                </a:cxn>
                <a:cxn ang="0">
                  <a:pos x="44" y="148"/>
                </a:cxn>
                <a:cxn ang="0">
                  <a:pos x="31" y="129"/>
                </a:cxn>
                <a:cxn ang="0">
                  <a:pos x="21" y="109"/>
                </a:cxn>
                <a:cxn ang="0">
                  <a:pos x="14" y="89"/>
                </a:cxn>
                <a:cxn ang="0">
                  <a:pos x="7" y="69"/>
                </a:cxn>
                <a:cxn ang="0">
                  <a:pos x="4" y="47"/>
                </a:cxn>
                <a:cxn ang="0">
                  <a:pos x="2" y="2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05" h="276">
                  <a:moveTo>
                    <a:pt x="0" y="0"/>
                  </a:moveTo>
                  <a:lnTo>
                    <a:pt x="0" y="45"/>
                  </a:lnTo>
                  <a:lnTo>
                    <a:pt x="4" y="87"/>
                  </a:lnTo>
                  <a:lnTo>
                    <a:pt x="12" y="131"/>
                  </a:lnTo>
                  <a:lnTo>
                    <a:pt x="32" y="171"/>
                  </a:lnTo>
                  <a:lnTo>
                    <a:pt x="49" y="193"/>
                  </a:lnTo>
                  <a:lnTo>
                    <a:pt x="66" y="211"/>
                  </a:lnTo>
                  <a:lnTo>
                    <a:pt x="84" y="226"/>
                  </a:lnTo>
                  <a:lnTo>
                    <a:pt x="104" y="240"/>
                  </a:lnTo>
                  <a:lnTo>
                    <a:pt x="124" y="250"/>
                  </a:lnTo>
                  <a:lnTo>
                    <a:pt x="146" y="260"/>
                  </a:lnTo>
                  <a:lnTo>
                    <a:pt x="171" y="268"/>
                  </a:lnTo>
                  <a:lnTo>
                    <a:pt x="196" y="276"/>
                  </a:lnTo>
                  <a:lnTo>
                    <a:pt x="200" y="275"/>
                  </a:lnTo>
                  <a:lnTo>
                    <a:pt x="205" y="271"/>
                  </a:lnTo>
                  <a:lnTo>
                    <a:pt x="205" y="266"/>
                  </a:lnTo>
                  <a:lnTo>
                    <a:pt x="203" y="263"/>
                  </a:lnTo>
                  <a:lnTo>
                    <a:pt x="185" y="251"/>
                  </a:lnTo>
                  <a:lnTo>
                    <a:pt x="164" y="241"/>
                  </a:lnTo>
                  <a:lnTo>
                    <a:pt x="146" y="230"/>
                  </a:lnTo>
                  <a:lnTo>
                    <a:pt x="129" y="220"/>
                  </a:lnTo>
                  <a:lnTo>
                    <a:pt x="111" y="208"/>
                  </a:lnTo>
                  <a:lnTo>
                    <a:pt x="94" y="194"/>
                  </a:lnTo>
                  <a:lnTo>
                    <a:pt x="77" y="181"/>
                  </a:lnTo>
                  <a:lnTo>
                    <a:pt x="61" y="166"/>
                  </a:lnTo>
                  <a:lnTo>
                    <a:pt x="44" y="148"/>
                  </a:lnTo>
                  <a:lnTo>
                    <a:pt x="31" y="129"/>
                  </a:lnTo>
                  <a:lnTo>
                    <a:pt x="21" y="109"/>
                  </a:lnTo>
                  <a:lnTo>
                    <a:pt x="14" y="89"/>
                  </a:lnTo>
                  <a:lnTo>
                    <a:pt x="7" y="69"/>
                  </a:lnTo>
                  <a:lnTo>
                    <a:pt x="4" y="47"/>
                  </a:lnTo>
                  <a:lnTo>
                    <a:pt x="2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23" name="Freeform 99"/>
            <p:cNvSpPr>
              <a:spLocks/>
            </p:cNvSpPr>
            <p:nvPr/>
          </p:nvSpPr>
          <p:spPr bwMode="auto">
            <a:xfrm>
              <a:off x="2814" y="1893"/>
              <a:ext cx="421" cy="523"/>
            </a:xfrm>
            <a:custGeom>
              <a:avLst/>
              <a:gdLst/>
              <a:ahLst/>
              <a:cxnLst>
                <a:cxn ang="0">
                  <a:pos x="820" y="1001"/>
                </a:cxn>
                <a:cxn ang="0">
                  <a:pos x="779" y="914"/>
                </a:cxn>
                <a:cxn ang="0">
                  <a:pos x="738" y="825"/>
                </a:cxn>
                <a:cxn ang="0">
                  <a:pos x="700" y="735"/>
                </a:cxn>
                <a:cxn ang="0">
                  <a:pos x="666" y="643"/>
                </a:cxn>
                <a:cxn ang="0">
                  <a:pos x="635" y="549"/>
                </a:cxn>
                <a:cxn ang="0">
                  <a:pos x="600" y="457"/>
                </a:cxn>
                <a:cxn ang="0">
                  <a:pos x="556" y="368"/>
                </a:cxn>
                <a:cxn ang="0">
                  <a:pos x="508" y="295"/>
                </a:cxn>
                <a:cxn ang="0">
                  <a:pos x="456" y="236"/>
                </a:cxn>
                <a:cxn ang="0">
                  <a:pos x="397" y="184"/>
                </a:cxn>
                <a:cxn ang="0">
                  <a:pos x="332" y="139"/>
                </a:cxn>
                <a:cxn ang="0">
                  <a:pos x="263" y="99"/>
                </a:cxn>
                <a:cxn ang="0">
                  <a:pos x="191" y="65"/>
                </a:cxn>
                <a:cxn ang="0">
                  <a:pos x="118" y="35"/>
                </a:cxn>
                <a:cxn ang="0">
                  <a:pos x="44" y="10"/>
                </a:cxn>
                <a:cxn ang="0">
                  <a:pos x="4" y="2"/>
                </a:cxn>
                <a:cxn ang="0">
                  <a:pos x="0" y="8"/>
                </a:cxn>
                <a:cxn ang="0">
                  <a:pos x="39" y="25"/>
                </a:cxn>
                <a:cxn ang="0">
                  <a:pos x="114" y="55"/>
                </a:cxn>
                <a:cxn ang="0">
                  <a:pos x="188" y="87"/>
                </a:cxn>
                <a:cxn ang="0">
                  <a:pos x="258" y="124"/>
                </a:cxn>
                <a:cxn ang="0">
                  <a:pos x="327" y="166"/>
                </a:cxn>
                <a:cxn ang="0">
                  <a:pos x="390" y="214"/>
                </a:cxn>
                <a:cxn ang="0">
                  <a:pos x="449" y="268"/>
                </a:cxn>
                <a:cxn ang="0">
                  <a:pos x="501" y="328"/>
                </a:cxn>
                <a:cxn ang="0">
                  <a:pos x="548" y="400"/>
                </a:cxn>
                <a:cxn ang="0">
                  <a:pos x="590" y="484"/>
                </a:cxn>
                <a:cxn ang="0">
                  <a:pos x="625" y="571"/>
                </a:cxn>
                <a:cxn ang="0">
                  <a:pos x="656" y="658"/>
                </a:cxn>
                <a:cxn ang="0">
                  <a:pos x="692" y="745"/>
                </a:cxn>
                <a:cxn ang="0">
                  <a:pos x="730" y="833"/>
                </a:cxn>
                <a:cxn ang="0">
                  <a:pos x="774" y="919"/>
                </a:cxn>
                <a:cxn ang="0">
                  <a:pos x="819" y="1004"/>
                </a:cxn>
                <a:cxn ang="0">
                  <a:pos x="842" y="1046"/>
                </a:cxn>
                <a:cxn ang="0">
                  <a:pos x="842" y="1046"/>
                </a:cxn>
                <a:cxn ang="0">
                  <a:pos x="842" y="1046"/>
                </a:cxn>
              </a:cxnLst>
              <a:rect l="0" t="0" r="r" b="b"/>
              <a:pathLst>
                <a:path w="842" h="1046">
                  <a:moveTo>
                    <a:pt x="842" y="1046"/>
                  </a:moveTo>
                  <a:lnTo>
                    <a:pt x="820" y="1001"/>
                  </a:lnTo>
                  <a:lnTo>
                    <a:pt x="799" y="957"/>
                  </a:lnTo>
                  <a:lnTo>
                    <a:pt x="779" y="914"/>
                  </a:lnTo>
                  <a:lnTo>
                    <a:pt x="759" y="870"/>
                  </a:lnTo>
                  <a:lnTo>
                    <a:pt x="738" y="825"/>
                  </a:lnTo>
                  <a:lnTo>
                    <a:pt x="718" y="781"/>
                  </a:lnTo>
                  <a:lnTo>
                    <a:pt x="700" y="735"/>
                  </a:lnTo>
                  <a:lnTo>
                    <a:pt x="683" y="689"/>
                  </a:lnTo>
                  <a:lnTo>
                    <a:pt x="666" y="643"/>
                  </a:lnTo>
                  <a:lnTo>
                    <a:pt x="651" y="596"/>
                  </a:lnTo>
                  <a:lnTo>
                    <a:pt x="635" y="549"/>
                  </a:lnTo>
                  <a:lnTo>
                    <a:pt x="618" y="502"/>
                  </a:lnTo>
                  <a:lnTo>
                    <a:pt x="600" y="457"/>
                  </a:lnTo>
                  <a:lnTo>
                    <a:pt x="579" y="412"/>
                  </a:lnTo>
                  <a:lnTo>
                    <a:pt x="556" y="368"/>
                  </a:lnTo>
                  <a:lnTo>
                    <a:pt x="531" y="326"/>
                  </a:lnTo>
                  <a:lnTo>
                    <a:pt x="508" y="295"/>
                  </a:lnTo>
                  <a:lnTo>
                    <a:pt x="482" y="264"/>
                  </a:lnTo>
                  <a:lnTo>
                    <a:pt x="456" y="236"/>
                  </a:lnTo>
                  <a:lnTo>
                    <a:pt x="427" y="209"/>
                  </a:lnTo>
                  <a:lnTo>
                    <a:pt x="397" y="184"/>
                  </a:lnTo>
                  <a:lnTo>
                    <a:pt x="365" y="161"/>
                  </a:lnTo>
                  <a:lnTo>
                    <a:pt x="332" y="139"/>
                  </a:lnTo>
                  <a:lnTo>
                    <a:pt x="298" y="119"/>
                  </a:lnTo>
                  <a:lnTo>
                    <a:pt x="263" y="99"/>
                  </a:lnTo>
                  <a:lnTo>
                    <a:pt x="228" y="82"/>
                  </a:lnTo>
                  <a:lnTo>
                    <a:pt x="191" y="65"/>
                  </a:lnTo>
                  <a:lnTo>
                    <a:pt x="154" y="50"/>
                  </a:lnTo>
                  <a:lnTo>
                    <a:pt x="118" y="35"/>
                  </a:lnTo>
                  <a:lnTo>
                    <a:pt x="81" y="24"/>
                  </a:lnTo>
                  <a:lnTo>
                    <a:pt x="44" y="10"/>
                  </a:lnTo>
                  <a:lnTo>
                    <a:pt x="7" y="0"/>
                  </a:lnTo>
                  <a:lnTo>
                    <a:pt x="4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2" y="12"/>
                  </a:lnTo>
                  <a:lnTo>
                    <a:pt x="39" y="25"/>
                  </a:lnTo>
                  <a:lnTo>
                    <a:pt x="77" y="40"/>
                  </a:lnTo>
                  <a:lnTo>
                    <a:pt x="114" y="55"/>
                  </a:lnTo>
                  <a:lnTo>
                    <a:pt x="151" y="70"/>
                  </a:lnTo>
                  <a:lnTo>
                    <a:pt x="188" y="87"/>
                  </a:lnTo>
                  <a:lnTo>
                    <a:pt x="223" y="106"/>
                  </a:lnTo>
                  <a:lnTo>
                    <a:pt x="258" y="124"/>
                  </a:lnTo>
                  <a:lnTo>
                    <a:pt x="293" y="144"/>
                  </a:lnTo>
                  <a:lnTo>
                    <a:pt x="327" y="166"/>
                  </a:lnTo>
                  <a:lnTo>
                    <a:pt x="359" y="189"/>
                  </a:lnTo>
                  <a:lnTo>
                    <a:pt x="390" y="214"/>
                  </a:lnTo>
                  <a:lnTo>
                    <a:pt x="421" y="239"/>
                  </a:lnTo>
                  <a:lnTo>
                    <a:pt x="449" y="268"/>
                  </a:lnTo>
                  <a:lnTo>
                    <a:pt x="476" y="296"/>
                  </a:lnTo>
                  <a:lnTo>
                    <a:pt x="501" y="328"/>
                  </a:lnTo>
                  <a:lnTo>
                    <a:pt x="524" y="362"/>
                  </a:lnTo>
                  <a:lnTo>
                    <a:pt x="548" y="400"/>
                  </a:lnTo>
                  <a:lnTo>
                    <a:pt x="569" y="442"/>
                  </a:lnTo>
                  <a:lnTo>
                    <a:pt x="590" y="484"/>
                  </a:lnTo>
                  <a:lnTo>
                    <a:pt x="606" y="527"/>
                  </a:lnTo>
                  <a:lnTo>
                    <a:pt x="625" y="571"/>
                  </a:lnTo>
                  <a:lnTo>
                    <a:pt x="640" y="614"/>
                  </a:lnTo>
                  <a:lnTo>
                    <a:pt x="656" y="658"/>
                  </a:lnTo>
                  <a:lnTo>
                    <a:pt x="673" y="700"/>
                  </a:lnTo>
                  <a:lnTo>
                    <a:pt x="692" y="745"/>
                  </a:lnTo>
                  <a:lnTo>
                    <a:pt x="710" y="790"/>
                  </a:lnTo>
                  <a:lnTo>
                    <a:pt x="730" y="833"/>
                  </a:lnTo>
                  <a:lnTo>
                    <a:pt x="752" y="875"/>
                  </a:lnTo>
                  <a:lnTo>
                    <a:pt x="774" y="919"/>
                  </a:lnTo>
                  <a:lnTo>
                    <a:pt x="795" y="961"/>
                  </a:lnTo>
                  <a:lnTo>
                    <a:pt x="819" y="1004"/>
                  </a:lnTo>
                  <a:lnTo>
                    <a:pt x="842" y="1046"/>
                  </a:lnTo>
                  <a:lnTo>
                    <a:pt x="842" y="1046"/>
                  </a:lnTo>
                  <a:lnTo>
                    <a:pt x="842" y="1046"/>
                  </a:lnTo>
                  <a:lnTo>
                    <a:pt x="842" y="1046"/>
                  </a:lnTo>
                  <a:lnTo>
                    <a:pt x="842" y="1046"/>
                  </a:lnTo>
                  <a:lnTo>
                    <a:pt x="842" y="10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24" name="Freeform 100"/>
            <p:cNvSpPr>
              <a:spLocks/>
            </p:cNvSpPr>
            <p:nvPr/>
          </p:nvSpPr>
          <p:spPr bwMode="auto">
            <a:xfrm>
              <a:off x="3235" y="1783"/>
              <a:ext cx="106" cy="634"/>
            </a:xfrm>
            <a:custGeom>
              <a:avLst/>
              <a:gdLst/>
              <a:ahLst/>
              <a:cxnLst>
                <a:cxn ang="0">
                  <a:pos x="24" y="1269"/>
                </a:cxn>
                <a:cxn ang="0">
                  <a:pos x="55" y="1252"/>
                </a:cxn>
                <a:cxn ang="0">
                  <a:pos x="77" y="1218"/>
                </a:cxn>
                <a:cxn ang="0">
                  <a:pos x="89" y="1183"/>
                </a:cxn>
                <a:cxn ang="0">
                  <a:pos x="102" y="1133"/>
                </a:cxn>
                <a:cxn ang="0">
                  <a:pos x="101" y="1063"/>
                </a:cxn>
                <a:cxn ang="0">
                  <a:pos x="89" y="974"/>
                </a:cxn>
                <a:cxn ang="0">
                  <a:pos x="74" y="864"/>
                </a:cxn>
                <a:cxn ang="0">
                  <a:pos x="59" y="762"/>
                </a:cxn>
                <a:cxn ang="0">
                  <a:pos x="52" y="666"/>
                </a:cxn>
                <a:cxn ang="0">
                  <a:pos x="49" y="559"/>
                </a:cxn>
                <a:cxn ang="0">
                  <a:pos x="64" y="445"/>
                </a:cxn>
                <a:cxn ang="0">
                  <a:pos x="79" y="367"/>
                </a:cxn>
                <a:cxn ang="0">
                  <a:pos x="91" y="323"/>
                </a:cxn>
                <a:cxn ang="0">
                  <a:pos x="107" y="281"/>
                </a:cxn>
                <a:cxn ang="0">
                  <a:pos x="121" y="239"/>
                </a:cxn>
                <a:cxn ang="0">
                  <a:pos x="134" y="189"/>
                </a:cxn>
                <a:cxn ang="0">
                  <a:pos x="151" y="134"/>
                </a:cxn>
                <a:cxn ang="0">
                  <a:pos x="171" y="81"/>
                </a:cxn>
                <a:cxn ang="0">
                  <a:pos x="196" y="29"/>
                </a:cxn>
                <a:cxn ang="0">
                  <a:pos x="213" y="2"/>
                </a:cxn>
                <a:cxn ang="0">
                  <a:pos x="209" y="0"/>
                </a:cxn>
                <a:cxn ang="0">
                  <a:pos x="188" y="27"/>
                </a:cxn>
                <a:cxn ang="0">
                  <a:pos x="157" y="79"/>
                </a:cxn>
                <a:cxn ang="0">
                  <a:pos x="134" y="136"/>
                </a:cxn>
                <a:cxn ang="0">
                  <a:pos x="114" y="193"/>
                </a:cxn>
                <a:cxn ang="0">
                  <a:pos x="91" y="260"/>
                </a:cxn>
                <a:cxn ang="0">
                  <a:pos x="64" y="335"/>
                </a:cxn>
                <a:cxn ang="0">
                  <a:pos x="40" y="410"/>
                </a:cxn>
                <a:cxn ang="0">
                  <a:pos x="24" y="487"/>
                </a:cxn>
                <a:cxn ang="0">
                  <a:pos x="14" y="608"/>
                </a:cxn>
                <a:cxn ang="0">
                  <a:pos x="29" y="773"/>
                </a:cxn>
                <a:cxn ang="0">
                  <a:pos x="50" y="890"/>
                </a:cxn>
                <a:cxn ang="0">
                  <a:pos x="74" y="1016"/>
                </a:cxn>
                <a:cxn ang="0">
                  <a:pos x="81" y="1160"/>
                </a:cxn>
                <a:cxn ang="0">
                  <a:pos x="44" y="1255"/>
                </a:cxn>
                <a:cxn ang="0">
                  <a:pos x="0" y="1267"/>
                </a:cxn>
                <a:cxn ang="0">
                  <a:pos x="0" y="1267"/>
                </a:cxn>
                <a:cxn ang="0">
                  <a:pos x="0" y="1267"/>
                </a:cxn>
              </a:cxnLst>
              <a:rect l="0" t="0" r="r" b="b"/>
              <a:pathLst>
                <a:path w="213" h="1269">
                  <a:moveTo>
                    <a:pt x="0" y="1267"/>
                  </a:moveTo>
                  <a:lnTo>
                    <a:pt x="24" y="1269"/>
                  </a:lnTo>
                  <a:lnTo>
                    <a:pt x="42" y="1264"/>
                  </a:lnTo>
                  <a:lnTo>
                    <a:pt x="55" y="1252"/>
                  </a:lnTo>
                  <a:lnTo>
                    <a:pt x="67" y="1237"/>
                  </a:lnTo>
                  <a:lnTo>
                    <a:pt x="77" y="1218"/>
                  </a:lnTo>
                  <a:lnTo>
                    <a:pt x="84" y="1200"/>
                  </a:lnTo>
                  <a:lnTo>
                    <a:pt x="89" y="1183"/>
                  </a:lnTo>
                  <a:lnTo>
                    <a:pt x="94" y="1166"/>
                  </a:lnTo>
                  <a:lnTo>
                    <a:pt x="102" y="1133"/>
                  </a:lnTo>
                  <a:lnTo>
                    <a:pt x="104" y="1098"/>
                  </a:lnTo>
                  <a:lnTo>
                    <a:pt x="101" y="1063"/>
                  </a:lnTo>
                  <a:lnTo>
                    <a:pt x="97" y="1029"/>
                  </a:lnTo>
                  <a:lnTo>
                    <a:pt x="89" y="974"/>
                  </a:lnTo>
                  <a:lnTo>
                    <a:pt x="82" y="919"/>
                  </a:lnTo>
                  <a:lnTo>
                    <a:pt x="74" y="864"/>
                  </a:lnTo>
                  <a:lnTo>
                    <a:pt x="65" y="810"/>
                  </a:lnTo>
                  <a:lnTo>
                    <a:pt x="59" y="762"/>
                  </a:lnTo>
                  <a:lnTo>
                    <a:pt x="55" y="715"/>
                  </a:lnTo>
                  <a:lnTo>
                    <a:pt x="52" y="666"/>
                  </a:lnTo>
                  <a:lnTo>
                    <a:pt x="49" y="619"/>
                  </a:lnTo>
                  <a:lnTo>
                    <a:pt x="49" y="559"/>
                  </a:lnTo>
                  <a:lnTo>
                    <a:pt x="55" y="502"/>
                  </a:lnTo>
                  <a:lnTo>
                    <a:pt x="64" y="445"/>
                  </a:lnTo>
                  <a:lnTo>
                    <a:pt x="74" y="388"/>
                  </a:lnTo>
                  <a:lnTo>
                    <a:pt x="79" y="367"/>
                  </a:lnTo>
                  <a:lnTo>
                    <a:pt x="84" y="345"/>
                  </a:lnTo>
                  <a:lnTo>
                    <a:pt x="91" y="323"/>
                  </a:lnTo>
                  <a:lnTo>
                    <a:pt x="99" y="301"/>
                  </a:lnTo>
                  <a:lnTo>
                    <a:pt x="107" y="281"/>
                  </a:lnTo>
                  <a:lnTo>
                    <a:pt x="114" y="260"/>
                  </a:lnTo>
                  <a:lnTo>
                    <a:pt x="121" y="239"/>
                  </a:lnTo>
                  <a:lnTo>
                    <a:pt x="127" y="218"/>
                  </a:lnTo>
                  <a:lnTo>
                    <a:pt x="134" y="189"/>
                  </a:lnTo>
                  <a:lnTo>
                    <a:pt x="142" y="161"/>
                  </a:lnTo>
                  <a:lnTo>
                    <a:pt x="151" y="134"/>
                  </a:lnTo>
                  <a:lnTo>
                    <a:pt x="159" y="106"/>
                  </a:lnTo>
                  <a:lnTo>
                    <a:pt x="171" y="81"/>
                  </a:lnTo>
                  <a:lnTo>
                    <a:pt x="183" y="54"/>
                  </a:lnTo>
                  <a:lnTo>
                    <a:pt x="196" y="29"/>
                  </a:lnTo>
                  <a:lnTo>
                    <a:pt x="211" y="4"/>
                  </a:lnTo>
                  <a:lnTo>
                    <a:pt x="213" y="2"/>
                  </a:lnTo>
                  <a:lnTo>
                    <a:pt x="211" y="0"/>
                  </a:lnTo>
                  <a:lnTo>
                    <a:pt x="209" y="0"/>
                  </a:lnTo>
                  <a:lnTo>
                    <a:pt x="206" y="2"/>
                  </a:lnTo>
                  <a:lnTo>
                    <a:pt x="188" y="27"/>
                  </a:lnTo>
                  <a:lnTo>
                    <a:pt x="173" y="52"/>
                  </a:lnTo>
                  <a:lnTo>
                    <a:pt x="157" y="79"/>
                  </a:lnTo>
                  <a:lnTo>
                    <a:pt x="146" y="107"/>
                  </a:lnTo>
                  <a:lnTo>
                    <a:pt x="134" y="136"/>
                  </a:lnTo>
                  <a:lnTo>
                    <a:pt x="124" y="164"/>
                  </a:lnTo>
                  <a:lnTo>
                    <a:pt x="114" y="193"/>
                  </a:lnTo>
                  <a:lnTo>
                    <a:pt x="104" y="221"/>
                  </a:lnTo>
                  <a:lnTo>
                    <a:pt x="91" y="260"/>
                  </a:lnTo>
                  <a:lnTo>
                    <a:pt x="77" y="296"/>
                  </a:lnTo>
                  <a:lnTo>
                    <a:pt x="64" y="335"/>
                  </a:lnTo>
                  <a:lnTo>
                    <a:pt x="52" y="372"/>
                  </a:lnTo>
                  <a:lnTo>
                    <a:pt x="40" y="410"/>
                  </a:lnTo>
                  <a:lnTo>
                    <a:pt x="32" y="449"/>
                  </a:lnTo>
                  <a:lnTo>
                    <a:pt x="24" y="487"/>
                  </a:lnTo>
                  <a:lnTo>
                    <a:pt x="17" y="527"/>
                  </a:lnTo>
                  <a:lnTo>
                    <a:pt x="14" y="608"/>
                  </a:lnTo>
                  <a:lnTo>
                    <a:pt x="19" y="690"/>
                  </a:lnTo>
                  <a:lnTo>
                    <a:pt x="29" y="773"/>
                  </a:lnTo>
                  <a:lnTo>
                    <a:pt x="44" y="854"/>
                  </a:lnTo>
                  <a:lnTo>
                    <a:pt x="50" y="890"/>
                  </a:lnTo>
                  <a:lnTo>
                    <a:pt x="62" y="947"/>
                  </a:lnTo>
                  <a:lnTo>
                    <a:pt x="74" y="1016"/>
                  </a:lnTo>
                  <a:lnTo>
                    <a:pt x="81" y="1090"/>
                  </a:lnTo>
                  <a:lnTo>
                    <a:pt x="81" y="1160"/>
                  </a:lnTo>
                  <a:lnTo>
                    <a:pt x="69" y="1217"/>
                  </a:lnTo>
                  <a:lnTo>
                    <a:pt x="44" y="1255"/>
                  </a:lnTo>
                  <a:lnTo>
                    <a:pt x="0" y="1267"/>
                  </a:lnTo>
                  <a:lnTo>
                    <a:pt x="0" y="1267"/>
                  </a:lnTo>
                  <a:lnTo>
                    <a:pt x="0" y="1267"/>
                  </a:lnTo>
                  <a:lnTo>
                    <a:pt x="0" y="1267"/>
                  </a:lnTo>
                  <a:lnTo>
                    <a:pt x="0" y="1267"/>
                  </a:lnTo>
                  <a:lnTo>
                    <a:pt x="0" y="126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25" name="Freeform 101"/>
            <p:cNvSpPr>
              <a:spLocks/>
            </p:cNvSpPr>
            <p:nvPr/>
          </p:nvSpPr>
          <p:spPr bwMode="auto">
            <a:xfrm>
              <a:off x="3354" y="1780"/>
              <a:ext cx="107" cy="620"/>
            </a:xfrm>
            <a:custGeom>
              <a:avLst/>
              <a:gdLst/>
              <a:ahLst/>
              <a:cxnLst>
                <a:cxn ang="0">
                  <a:pos x="12" y="15"/>
                </a:cxn>
                <a:cxn ang="0">
                  <a:pos x="31" y="44"/>
                </a:cxn>
                <a:cxn ang="0">
                  <a:pos x="46" y="75"/>
                </a:cxn>
                <a:cxn ang="0">
                  <a:pos x="59" y="109"/>
                </a:cxn>
                <a:cxn ang="0">
                  <a:pos x="72" y="147"/>
                </a:cxn>
                <a:cxn ang="0">
                  <a:pos x="89" y="189"/>
                </a:cxn>
                <a:cxn ang="0">
                  <a:pos x="106" y="231"/>
                </a:cxn>
                <a:cxn ang="0">
                  <a:pos x="121" y="275"/>
                </a:cxn>
                <a:cxn ang="0">
                  <a:pos x="139" y="372"/>
                </a:cxn>
                <a:cxn ang="0">
                  <a:pos x="163" y="517"/>
                </a:cxn>
                <a:cxn ang="0">
                  <a:pos x="186" y="680"/>
                </a:cxn>
                <a:cxn ang="0">
                  <a:pos x="188" y="860"/>
                </a:cxn>
                <a:cxn ang="0">
                  <a:pos x="159" y="984"/>
                </a:cxn>
                <a:cxn ang="0">
                  <a:pos x="136" y="1054"/>
                </a:cxn>
                <a:cxn ang="0">
                  <a:pos x="113" y="1126"/>
                </a:cxn>
                <a:cxn ang="0">
                  <a:pos x="89" y="1197"/>
                </a:cxn>
                <a:cxn ang="0">
                  <a:pos x="79" y="1238"/>
                </a:cxn>
                <a:cxn ang="0">
                  <a:pos x="87" y="1238"/>
                </a:cxn>
                <a:cxn ang="0">
                  <a:pos x="104" y="1193"/>
                </a:cxn>
                <a:cxn ang="0">
                  <a:pos x="134" y="1110"/>
                </a:cxn>
                <a:cxn ang="0">
                  <a:pos x="164" y="1026"/>
                </a:cxn>
                <a:cxn ang="0">
                  <a:pos x="191" y="942"/>
                </a:cxn>
                <a:cxn ang="0">
                  <a:pos x="213" y="827"/>
                </a:cxn>
                <a:cxn ang="0">
                  <a:pos x="206" y="676"/>
                </a:cxn>
                <a:cxn ang="0">
                  <a:pos x="191" y="561"/>
                </a:cxn>
                <a:cxn ang="0">
                  <a:pos x="176" y="475"/>
                </a:cxn>
                <a:cxn ang="0">
                  <a:pos x="159" y="392"/>
                </a:cxn>
                <a:cxn ang="0">
                  <a:pos x="141" y="308"/>
                </a:cxn>
                <a:cxn ang="0">
                  <a:pos x="126" y="248"/>
                </a:cxn>
                <a:cxn ang="0">
                  <a:pos x="113" y="211"/>
                </a:cxn>
                <a:cxn ang="0">
                  <a:pos x="96" y="174"/>
                </a:cxn>
                <a:cxn ang="0">
                  <a:pos x="77" y="139"/>
                </a:cxn>
                <a:cxn ang="0">
                  <a:pos x="61" y="102"/>
                </a:cxn>
                <a:cxn ang="0">
                  <a:pos x="47" y="70"/>
                </a:cxn>
                <a:cxn ang="0">
                  <a:pos x="34" y="42"/>
                </a:cxn>
                <a:cxn ang="0">
                  <a:pos x="14" y="1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213" h="1240">
                  <a:moveTo>
                    <a:pt x="0" y="2"/>
                  </a:moveTo>
                  <a:lnTo>
                    <a:pt x="12" y="15"/>
                  </a:lnTo>
                  <a:lnTo>
                    <a:pt x="22" y="29"/>
                  </a:lnTo>
                  <a:lnTo>
                    <a:pt x="31" y="44"/>
                  </a:lnTo>
                  <a:lnTo>
                    <a:pt x="39" y="59"/>
                  </a:lnTo>
                  <a:lnTo>
                    <a:pt x="46" y="75"/>
                  </a:lnTo>
                  <a:lnTo>
                    <a:pt x="52" y="92"/>
                  </a:lnTo>
                  <a:lnTo>
                    <a:pt x="59" y="109"/>
                  </a:lnTo>
                  <a:lnTo>
                    <a:pt x="64" y="126"/>
                  </a:lnTo>
                  <a:lnTo>
                    <a:pt x="72" y="147"/>
                  </a:lnTo>
                  <a:lnTo>
                    <a:pt x="81" y="169"/>
                  </a:lnTo>
                  <a:lnTo>
                    <a:pt x="89" y="189"/>
                  </a:lnTo>
                  <a:lnTo>
                    <a:pt x="98" y="211"/>
                  </a:lnTo>
                  <a:lnTo>
                    <a:pt x="106" y="231"/>
                  </a:lnTo>
                  <a:lnTo>
                    <a:pt x="114" y="253"/>
                  </a:lnTo>
                  <a:lnTo>
                    <a:pt x="121" y="275"/>
                  </a:lnTo>
                  <a:lnTo>
                    <a:pt x="126" y="298"/>
                  </a:lnTo>
                  <a:lnTo>
                    <a:pt x="139" y="372"/>
                  </a:lnTo>
                  <a:lnTo>
                    <a:pt x="153" y="444"/>
                  </a:lnTo>
                  <a:lnTo>
                    <a:pt x="163" y="517"/>
                  </a:lnTo>
                  <a:lnTo>
                    <a:pt x="175" y="591"/>
                  </a:lnTo>
                  <a:lnTo>
                    <a:pt x="186" y="680"/>
                  </a:lnTo>
                  <a:lnTo>
                    <a:pt x="191" y="770"/>
                  </a:lnTo>
                  <a:lnTo>
                    <a:pt x="188" y="860"/>
                  </a:lnTo>
                  <a:lnTo>
                    <a:pt x="171" y="947"/>
                  </a:lnTo>
                  <a:lnTo>
                    <a:pt x="159" y="984"/>
                  </a:lnTo>
                  <a:lnTo>
                    <a:pt x="148" y="1019"/>
                  </a:lnTo>
                  <a:lnTo>
                    <a:pt x="136" y="1054"/>
                  </a:lnTo>
                  <a:lnTo>
                    <a:pt x="124" y="1089"/>
                  </a:lnTo>
                  <a:lnTo>
                    <a:pt x="113" y="1126"/>
                  </a:lnTo>
                  <a:lnTo>
                    <a:pt x="101" y="1161"/>
                  </a:lnTo>
                  <a:lnTo>
                    <a:pt x="89" y="1197"/>
                  </a:lnTo>
                  <a:lnTo>
                    <a:pt x="79" y="1233"/>
                  </a:lnTo>
                  <a:lnTo>
                    <a:pt x="79" y="1238"/>
                  </a:lnTo>
                  <a:lnTo>
                    <a:pt x="82" y="1240"/>
                  </a:lnTo>
                  <a:lnTo>
                    <a:pt x="87" y="1238"/>
                  </a:lnTo>
                  <a:lnTo>
                    <a:pt x="89" y="1235"/>
                  </a:lnTo>
                  <a:lnTo>
                    <a:pt x="104" y="1193"/>
                  </a:lnTo>
                  <a:lnTo>
                    <a:pt x="119" y="1151"/>
                  </a:lnTo>
                  <a:lnTo>
                    <a:pt x="134" y="1110"/>
                  </a:lnTo>
                  <a:lnTo>
                    <a:pt x="149" y="1068"/>
                  </a:lnTo>
                  <a:lnTo>
                    <a:pt x="164" y="1026"/>
                  </a:lnTo>
                  <a:lnTo>
                    <a:pt x="180" y="986"/>
                  </a:lnTo>
                  <a:lnTo>
                    <a:pt x="191" y="942"/>
                  </a:lnTo>
                  <a:lnTo>
                    <a:pt x="203" y="900"/>
                  </a:lnTo>
                  <a:lnTo>
                    <a:pt x="213" y="827"/>
                  </a:lnTo>
                  <a:lnTo>
                    <a:pt x="213" y="751"/>
                  </a:lnTo>
                  <a:lnTo>
                    <a:pt x="206" y="676"/>
                  </a:lnTo>
                  <a:lnTo>
                    <a:pt x="198" y="603"/>
                  </a:lnTo>
                  <a:lnTo>
                    <a:pt x="191" y="561"/>
                  </a:lnTo>
                  <a:lnTo>
                    <a:pt x="185" y="519"/>
                  </a:lnTo>
                  <a:lnTo>
                    <a:pt x="176" y="475"/>
                  </a:lnTo>
                  <a:lnTo>
                    <a:pt x="168" y="434"/>
                  </a:lnTo>
                  <a:lnTo>
                    <a:pt x="159" y="392"/>
                  </a:lnTo>
                  <a:lnTo>
                    <a:pt x="149" y="350"/>
                  </a:lnTo>
                  <a:lnTo>
                    <a:pt x="141" y="308"/>
                  </a:lnTo>
                  <a:lnTo>
                    <a:pt x="131" y="266"/>
                  </a:lnTo>
                  <a:lnTo>
                    <a:pt x="126" y="248"/>
                  </a:lnTo>
                  <a:lnTo>
                    <a:pt x="119" y="229"/>
                  </a:lnTo>
                  <a:lnTo>
                    <a:pt x="113" y="211"/>
                  </a:lnTo>
                  <a:lnTo>
                    <a:pt x="104" y="193"/>
                  </a:lnTo>
                  <a:lnTo>
                    <a:pt x="96" y="174"/>
                  </a:lnTo>
                  <a:lnTo>
                    <a:pt x="86" y="156"/>
                  </a:lnTo>
                  <a:lnTo>
                    <a:pt x="77" y="139"/>
                  </a:lnTo>
                  <a:lnTo>
                    <a:pt x="69" y="121"/>
                  </a:lnTo>
                  <a:lnTo>
                    <a:pt x="61" y="102"/>
                  </a:lnTo>
                  <a:lnTo>
                    <a:pt x="54" y="87"/>
                  </a:lnTo>
                  <a:lnTo>
                    <a:pt x="47" y="70"/>
                  </a:lnTo>
                  <a:lnTo>
                    <a:pt x="41" y="55"/>
                  </a:lnTo>
                  <a:lnTo>
                    <a:pt x="34" y="42"/>
                  </a:lnTo>
                  <a:lnTo>
                    <a:pt x="24" y="27"/>
                  </a:lnTo>
                  <a:lnTo>
                    <a:pt x="14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26" name="Freeform 102"/>
            <p:cNvSpPr>
              <a:spLocks/>
            </p:cNvSpPr>
            <p:nvPr/>
          </p:nvSpPr>
          <p:spPr bwMode="auto">
            <a:xfrm>
              <a:off x="3466" y="2807"/>
              <a:ext cx="65" cy="36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0" y="3"/>
                </a:cxn>
                <a:cxn ang="0">
                  <a:pos x="18" y="5"/>
                </a:cxn>
                <a:cxn ang="0">
                  <a:pos x="27" y="8"/>
                </a:cxn>
                <a:cxn ang="0">
                  <a:pos x="35" y="12"/>
                </a:cxn>
                <a:cxn ang="0">
                  <a:pos x="44" y="15"/>
                </a:cxn>
                <a:cxn ang="0">
                  <a:pos x="52" y="20"/>
                </a:cxn>
                <a:cxn ang="0">
                  <a:pos x="60" y="25"/>
                </a:cxn>
                <a:cxn ang="0">
                  <a:pos x="69" y="30"/>
                </a:cxn>
                <a:cxn ang="0">
                  <a:pos x="75" y="35"/>
                </a:cxn>
                <a:cxn ang="0">
                  <a:pos x="82" y="40"/>
                </a:cxn>
                <a:cxn ang="0">
                  <a:pos x="87" y="45"/>
                </a:cxn>
                <a:cxn ang="0">
                  <a:pos x="94" y="50"/>
                </a:cxn>
                <a:cxn ang="0">
                  <a:pos x="100" y="57"/>
                </a:cxn>
                <a:cxn ang="0">
                  <a:pos x="105" y="62"/>
                </a:cxn>
                <a:cxn ang="0">
                  <a:pos x="112" y="67"/>
                </a:cxn>
                <a:cxn ang="0">
                  <a:pos x="119" y="72"/>
                </a:cxn>
                <a:cxn ang="0">
                  <a:pos x="124" y="72"/>
                </a:cxn>
                <a:cxn ang="0">
                  <a:pos x="129" y="65"/>
                </a:cxn>
                <a:cxn ang="0">
                  <a:pos x="131" y="60"/>
                </a:cxn>
                <a:cxn ang="0">
                  <a:pos x="129" y="55"/>
                </a:cxn>
                <a:cxn ang="0">
                  <a:pos x="117" y="42"/>
                </a:cxn>
                <a:cxn ang="0">
                  <a:pos x="104" y="30"/>
                </a:cxn>
                <a:cxn ang="0">
                  <a:pos x="89" y="20"/>
                </a:cxn>
                <a:cxn ang="0">
                  <a:pos x="72" y="12"/>
                </a:cxn>
                <a:cxn ang="0">
                  <a:pos x="54" y="7"/>
                </a:cxn>
                <a:cxn ang="0">
                  <a:pos x="35" y="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31" h="72">
                  <a:moveTo>
                    <a:pt x="0" y="2"/>
                  </a:moveTo>
                  <a:lnTo>
                    <a:pt x="10" y="3"/>
                  </a:lnTo>
                  <a:lnTo>
                    <a:pt x="18" y="5"/>
                  </a:lnTo>
                  <a:lnTo>
                    <a:pt x="27" y="8"/>
                  </a:lnTo>
                  <a:lnTo>
                    <a:pt x="35" y="12"/>
                  </a:lnTo>
                  <a:lnTo>
                    <a:pt x="44" y="15"/>
                  </a:lnTo>
                  <a:lnTo>
                    <a:pt x="52" y="20"/>
                  </a:lnTo>
                  <a:lnTo>
                    <a:pt x="60" y="25"/>
                  </a:lnTo>
                  <a:lnTo>
                    <a:pt x="69" y="30"/>
                  </a:lnTo>
                  <a:lnTo>
                    <a:pt x="75" y="35"/>
                  </a:lnTo>
                  <a:lnTo>
                    <a:pt x="82" y="40"/>
                  </a:lnTo>
                  <a:lnTo>
                    <a:pt x="87" y="45"/>
                  </a:lnTo>
                  <a:lnTo>
                    <a:pt x="94" y="50"/>
                  </a:lnTo>
                  <a:lnTo>
                    <a:pt x="100" y="57"/>
                  </a:lnTo>
                  <a:lnTo>
                    <a:pt x="105" y="62"/>
                  </a:lnTo>
                  <a:lnTo>
                    <a:pt x="112" y="67"/>
                  </a:lnTo>
                  <a:lnTo>
                    <a:pt x="119" y="72"/>
                  </a:lnTo>
                  <a:lnTo>
                    <a:pt x="124" y="72"/>
                  </a:lnTo>
                  <a:lnTo>
                    <a:pt x="129" y="65"/>
                  </a:lnTo>
                  <a:lnTo>
                    <a:pt x="131" y="60"/>
                  </a:lnTo>
                  <a:lnTo>
                    <a:pt x="129" y="55"/>
                  </a:lnTo>
                  <a:lnTo>
                    <a:pt x="117" y="42"/>
                  </a:lnTo>
                  <a:lnTo>
                    <a:pt x="104" y="30"/>
                  </a:lnTo>
                  <a:lnTo>
                    <a:pt x="89" y="20"/>
                  </a:lnTo>
                  <a:lnTo>
                    <a:pt x="72" y="12"/>
                  </a:lnTo>
                  <a:lnTo>
                    <a:pt x="54" y="7"/>
                  </a:lnTo>
                  <a:lnTo>
                    <a:pt x="35" y="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27" name="Freeform 103"/>
            <p:cNvSpPr>
              <a:spLocks/>
            </p:cNvSpPr>
            <p:nvPr/>
          </p:nvSpPr>
          <p:spPr bwMode="auto">
            <a:xfrm>
              <a:off x="3233" y="2571"/>
              <a:ext cx="160" cy="103"/>
            </a:xfrm>
            <a:custGeom>
              <a:avLst/>
              <a:gdLst/>
              <a:ahLst/>
              <a:cxnLst>
                <a:cxn ang="0">
                  <a:pos x="319" y="205"/>
                </a:cxn>
                <a:cxn ang="0">
                  <a:pos x="309" y="184"/>
                </a:cxn>
                <a:cxn ang="0">
                  <a:pos x="299" y="164"/>
                </a:cxn>
                <a:cxn ang="0">
                  <a:pos x="289" y="146"/>
                </a:cxn>
                <a:cxn ang="0">
                  <a:pos x="279" y="126"/>
                </a:cxn>
                <a:cxn ang="0">
                  <a:pos x="268" y="108"/>
                </a:cxn>
                <a:cxn ang="0">
                  <a:pos x="253" y="91"/>
                </a:cxn>
                <a:cxn ang="0">
                  <a:pos x="232" y="74"/>
                </a:cxn>
                <a:cxn ang="0">
                  <a:pos x="207" y="61"/>
                </a:cxn>
                <a:cxn ang="0">
                  <a:pos x="196" y="57"/>
                </a:cxn>
                <a:cxn ang="0">
                  <a:pos x="184" y="54"/>
                </a:cxn>
                <a:cxn ang="0">
                  <a:pos x="172" y="54"/>
                </a:cxn>
                <a:cxn ang="0">
                  <a:pos x="159" y="54"/>
                </a:cxn>
                <a:cxn ang="0">
                  <a:pos x="145" y="54"/>
                </a:cxn>
                <a:cxn ang="0">
                  <a:pos x="132" y="56"/>
                </a:cxn>
                <a:cxn ang="0">
                  <a:pos x="120" y="57"/>
                </a:cxn>
                <a:cxn ang="0">
                  <a:pos x="109" y="59"/>
                </a:cxn>
                <a:cxn ang="0">
                  <a:pos x="95" y="57"/>
                </a:cxn>
                <a:cxn ang="0">
                  <a:pos x="80" y="54"/>
                </a:cxn>
                <a:cxn ang="0">
                  <a:pos x="65" y="49"/>
                </a:cxn>
                <a:cxn ang="0">
                  <a:pos x="52" y="41"/>
                </a:cxn>
                <a:cxn ang="0">
                  <a:pos x="38" y="32"/>
                </a:cxn>
                <a:cxn ang="0">
                  <a:pos x="25" y="22"/>
                </a:cxn>
                <a:cxn ang="0">
                  <a:pos x="15" y="12"/>
                </a:cxn>
                <a:cxn ang="0">
                  <a:pos x="7" y="2"/>
                </a:cxn>
                <a:cxn ang="0">
                  <a:pos x="5" y="0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8" y="26"/>
                </a:cxn>
                <a:cxn ang="0">
                  <a:pos x="20" y="42"/>
                </a:cxn>
                <a:cxn ang="0">
                  <a:pos x="33" y="56"/>
                </a:cxn>
                <a:cxn ang="0">
                  <a:pos x="48" y="67"/>
                </a:cxn>
                <a:cxn ang="0">
                  <a:pos x="63" y="77"/>
                </a:cxn>
                <a:cxn ang="0">
                  <a:pos x="82" y="84"/>
                </a:cxn>
                <a:cxn ang="0">
                  <a:pos x="100" y="89"/>
                </a:cxn>
                <a:cxn ang="0">
                  <a:pos x="120" y="89"/>
                </a:cxn>
                <a:cxn ang="0">
                  <a:pos x="139" y="87"/>
                </a:cxn>
                <a:cxn ang="0">
                  <a:pos x="157" y="82"/>
                </a:cxn>
                <a:cxn ang="0">
                  <a:pos x="174" y="79"/>
                </a:cxn>
                <a:cxn ang="0">
                  <a:pos x="191" y="77"/>
                </a:cxn>
                <a:cxn ang="0">
                  <a:pos x="206" y="77"/>
                </a:cxn>
                <a:cxn ang="0">
                  <a:pos x="221" y="81"/>
                </a:cxn>
                <a:cxn ang="0">
                  <a:pos x="237" y="89"/>
                </a:cxn>
                <a:cxn ang="0">
                  <a:pos x="254" y="102"/>
                </a:cxn>
                <a:cxn ang="0">
                  <a:pos x="264" y="114"/>
                </a:cxn>
                <a:cxn ang="0">
                  <a:pos x="271" y="126"/>
                </a:cxn>
                <a:cxn ang="0">
                  <a:pos x="279" y="139"/>
                </a:cxn>
                <a:cxn ang="0">
                  <a:pos x="286" y="154"/>
                </a:cxn>
                <a:cxn ang="0">
                  <a:pos x="293" y="168"/>
                </a:cxn>
                <a:cxn ang="0">
                  <a:pos x="301" y="181"/>
                </a:cxn>
                <a:cxn ang="0">
                  <a:pos x="309" y="195"/>
                </a:cxn>
                <a:cxn ang="0">
                  <a:pos x="319" y="206"/>
                </a:cxn>
                <a:cxn ang="0">
                  <a:pos x="319" y="206"/>
                </a:cxn>
                <a:cxn ang="0">
                  <a:pos x="319" y="205"/>
                </a:cxn>
                <a:cxn ang="0">
                  <a:pos x="319" y="205"/>
                </a:cxn>
                <a:cxn ang="0">
                  <a:pos x="319" y="205"/>
                </a:cxn>
                <a:cxn ang="0">
                  <a:pos x="319" y="205"/>
                </a:cxn>
              </a:cxnLst>
              <a:rect l="0" t="0" r="r" b="b"/>
              <a:pathLst>
                <a:path w="319" h="206">
                  <a:moveTo>
                    <a:pt x="319" y="205"/>
                  </a:moveTo>
                  <a:lnTo>
                    <a:pt x="309" y="184"/>
                  </a:lnTo>
                  <a:lnTo>
                    <a:pt x="299" y="164"/>
                  </a:lnTo>
                  <a:lnTo>
                    <a:pt x="289" y="146"/>
                  </a:lnTo>
                  <a:lnTo>
                    <a:pt x="279" y="126"/>
                  </a:lnTo>
                  <a:lnTo>
                    <a:pt x="268" y="108"/>
                  </a:lnTo>
                  <a:lnTo>
                    <a:pt x="253" y="91"/>
                  </a:lnTo>
                  <a:lnTo>
                    <a:pt x="232" y="74"/>
                  </a:lnTo>
                  <a:lnTo>
                    <a:pt x="207" y="61"/>
                  </a:lnTo>
                  <a:lnTo>
                    <a:pt x="196" y="57"/>
                  </a:lnTo>
                  <a:lnTo>
                    <a:pt x="184" y="54"/>
                  </a:lnTo>
                  <a:lnTo>
                    <a:pt x="172" y="54"/>
                  </a:lnTo>
                  <a:lnTo>
                    <a:pt x="159" y="54"/>
                  </a:lnTo>
                  <a:lnTo>
                    <a:pt x="145" y="54"/>
                  </a:lnTo>
                  <a:lnTo>
                    <a:pt x="132" y="56"/>
                  </a:lnTo>
                  <a:lnTo>
                    <a:pt x="120" y="57"/>
                  </a:lnTo>
                  <a:lnTo>
                    <a:pt x="109" y="59"/>
                  </a:lnTo>
                  <a:lnTo>
                    <a:pt x="95" y="57"/>
                  </a:lnTo>
                  <a:lnTo>
                    <a:pt x="80" y="54"/>
                  </a:lnTo>
                  <a:lnTo>
                    <a:pt x="65" y="49"/>
                  </a:lnTo>
                  <a:lnTo>
                    <a:pt x="52" y="41"/>
                  </a:lnTo>
                  <a:lnTo>
                    <a:pt x="38" y="32"/>
                  </a:lnTo>
                  <a:lnTo>
                    <a:pt x="25" y="22"/>
                  </a:lnTo>
                  <a:lnTo>
                    <a:pt x="15" y="12"/>
                  </a:lnTo>
                  <a:lnTo>
                    <a:pt x="7" y="2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8" y="26"/>
                  </a:lnTo>
                  <a:lnTo>
                    <a:pt x="20" y="42"/>
                  </a:lnTo>
                  <a:lnTo>
                    <a:pt x="33" y="56"/>
                  </a:lnTo>
                  <a:lnTo>
                    <a:pt x="48" y="67"/>
                  </a:lnTo>
                  <a:lnTo>
                    <a:pt x="63" y="77"/>
                  </a:lnTo>
                  <a:lnTo>
                    <a:pt x="82" y="84"/>
                  </a:lnTo>
                  <a:lnTo>
                    <a:pt x="100" y="89"/>
                  </a:lnTo>
                  <a:lnTo>
                    <a:pt x="120" y="89"/>
                  </a:lnTo>
                  <a:lnTo>
                    <a:pt x="139" y="87"/>
                  </a:lnTo>
                  <a:lnTo>
                    <a:pt x="157" y="82"/>
                  </a:lnTo>
                  <a:lnTo>
                    <a:pt x="174" y="79"/>
                  </a:lnTo>
                  <a:lnTo>
                    <a:pt x="191" y="77"/>
                  </a:lnTo>
                  <a:lnTo>
                    <a:pt x="206" y="77"/>
                  </a:lnTo>
                  <a:lnTo>
                    <a:pt x="221" y="81"/>
                  </a:lnTo>
                  <a:lnTo>
                    <a:pt x="237" y="89"/>
                  </a:lnTo>
                  <a:lnTo>
                    <a:pt x="254" y="102"/>
                  </a:lnTo>
                  <a:lnTo>
                    <a:pt x="264" y="114"/>
                  </a:lnTo>
                  <a:lnTo>
                    <a:pt x="271" y="126"/>
                  </a:lnTo>
                  <a:lnTo>
                    <a:pt x="279" y="139"/>
                  </a:lnTo>
                  <a:lnTo>
                    <a:pt x="286" y="154"/>
                  </a:lnTo>
                  <a:lnTo>
                    <a:pt x="293" y="168"/>
                  </a:lnTo>
                  <a:lnTo>
                    <a:pt x="301" y="181"/>
                  </a:lnTo>
                  <a:lnTo>
                    <a:pt x="309" y="195"/>
                  </a:lnTo>
                  <a:lnTo>
                    <a:pt x="319" y="206"/>
                  </a:lnTo>
                  <a:lnTo>
                    <a:pt x="319" y="206"/>
                  </a:lnTo>
                  <a:lnTo>
                    <a:pt x="319" y="205"/>
                  </a:lnTo>
                  <a:lnTo>
                    <a:pt x="319" y="205"/>
                  </a:lnTo>
                  <a:lnTo>
                    <a:pt x="319" y="205"/>
                  </a:lnTo>
                  <a:lnTo>
                    <a:pt x="319" y="20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28" name="Freeform 104"/>
            <p:cNvSpPr>
              <a:spLocks/>
            </p:cNvSpPr>
            <p:nvPr/>
          </p:nvSpPr>
          <p:spPr bwMode="auto">
            <a:xfrm>
              <a:off x="3271" y="2619"/>
              <a:ext cx="89" cy="5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4"/>
                </a:cxn>
                <a:cxn ang="0">
                  <a:pos x="0" y="29"/>
                </a:cxn>
                <a:cxn ang="0">
                  <a:pos x="5" y="41"/>
                </a:cxn>
                <a:cxn ang="0">
                  <a:pos x="12" y="54"/>
                </a:cxn>
                <a:cxn ang="0">
                  <a:pos x="20" y="66"/>
                </a:cxn>
                <a:cxn ang="0">
                  <a:pos x="30" y="76"/>
                </a:cxn>
                <a:cxn ang="0">
                  <a:pos x="42" y="86"/>
                </a:cxn>
                <a:cxn ang="0">
                  <a:pos x="53" y="94"/>
                </a:cxn>
                <a:cxn ang="0">
                  <a:pos x="68" y="103"/>
                </a:cxn>
                <a:cxn ang="0">
                  <a:pos x="85" y="108"/>
                </a:cxn>
                <a:cxn ang="0">
                  <a:pos x="102" y="109"/>
                </a:cxn>
                <a:cxn ang="0">
                  <a:pos x="117" y="109"/>
                </a:cxn>
                <a:cxn ang="0">
                  <a:pos x="134" y="104"/>
                </a:cxn>
                <a:cxn ang="0">
                  <a:pos x="149" y="98"/>
                </a:cxn>
                <a:cxn ang="0">
                  <a:pos x="162" y="87"/>
                </a:cxn>
                <a:cxn ang="0">
                  <a:pos x="176" y="74"/>
                </a:cxn>
                <a:cxn ang="0">
                  <a:pos x="177" y="69"/>
                </a:cxn>
                <a:cxn ang="0">
                  <a:pos x="177" y="66"/>
                </a:cxn>
                <a:cxn ang="0">
                  <a:pos x="176" y="62"/>
                </a:cxn>
                <a:cxn ang="0">
                  <a:pos x="172" y="64"/>
                </a:cxn>
                <a:cxn ang="0">
                  <a:pos x="159" y="72"/>
                </a:cxn>
                <a:cxn ang="0">
                  <a:pos x="147" y="79"/>
                </a:cxn>
                <a:cxn ang="0">
                  <a:pos x="134" y="82"/>
                </a:cxn>
                <a:cxn ang="0">
                  <a:pos x="120" y="84"/>
                </a:cxn>
                <a:cxn ang="0">
                  <a:pos x="107" y="84"/>
                </a:cxn>
                <a:cxn ang="0">
                  <a:pos x="94" y="82"/>
                </a:cxn>
                <a:cxn ang="0">
                  <a:pos x="80" y="77"/>
                </a:cxn>
                <a:cxn ang="0">
                  <a:pos x="67" y="69"/>
                </a:cxn>
                <a:cxn ang="0">
                  <a:pos x="57" y="64"/>
                </a:cxn>
                <a:cxn ang="0">
                  <a:pos x="45" y="57"/>
                </a:cxn>
                <a:cxn ang="0">
                  <a:pos x="33" y="51"/>
                </a:cxn>
                <a:cxn ang="0">
                  <a:pos x="23" y="44"/>
                </a:cxn>
                <a:cxn ang="0">
                  <a:pos x="13" y="36"/>
                </a:cxn>
                <a:cxn ang="0">
                  <a:pos x="7" y="26"/>
                </a:cxn>
                <a:cxn ang="0">
                  <a:pos x="3" y="14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177" h="109">
                  <a:moveTo>
                    <a:pt x="3" y="0"/>
                  </a:moveTo>
                  <a:lnTo>
                    <a:pt x="0" y="14"/>
                  </a:lnTo>
                  <a:lnTo>
                    <a:pt x="0" y="29"/>
                  </a:lnTo>
                  <a:lnTo>
                    <a:pt x="5" y="41"/>
                  </a:lnTo>
                  <a:lnTo>
                    <a:pt x="12" y="54"/>
                  </a:lnTo>
                  <a:lnTo>
                    <a:pt x="20" y="66"/>
                  </a:lnTo>
                  <a:lnTo>
                    <a:pt x="30" y="76"/>
                  </a:lnTo>
                  <a:lnTo>
                    <a:pt x="42" y="86"/>
                  </a:lnTo>
                  <a:lnTo>
                    <a:pt x="53" y="94"/>
                  </a:lnTo>
                  <a:lnTo>
                    <a:pt x="68" y="103"/>
                  </a:lnTo>
                  <a:lnTo>
                    <a:pt x="85" y="108"/>
                  </a:lnTo>
                  <a:lnTo>
                    <a:pt x="102" y="109"/>
                  </a:lnTo>
                  <a:lnTo>
                    <a:pt x="117" y="109"/>
                  </a:lnTo>
                  <a:lnTo>
                    <a:pt x="134" y="104"/>
                  </a:lnTo>
                  <a:lnTo>
                    <a:pt x="149" y="98"/>
                  </a:lnTo>
                  <a:lnTo>
                    <a:pt x="162" y="87"/>
                  </a:lnTo>
                  <a:lnTo>
                    <a:pt x="176" y="74"/>
                  </a:lnTo>
                  <a:lnTo>
                    <a:pt x="177" y="69"/>
                  </a:lnTo>
                  <a:lnTo>
                    <a:pt x="177" y="66"/>
                  </a:lnTo>
                  <a:lnTo>
                    <a:pt x="176" y="62"/>
                  </a:lnTo>
                  <a:lnTo>
                    <a:pt x="172" y="64"/>
                  </a:lnTo>
                  <a:lnTo>
                    <a:pt x="159" y="72"/>
                  </a:lnTo>
                  <a:lnTo>
                    <a:pt x="147" y="79"/>
                  </a:lnTo>
                  <a:lnTo>
                    <a:pt x="134" y="82"/>
                  </a:lnTo>
                  <a:lnTo>
                    <a:pt x="120" y="84"/>
                  </a:lnTo>
                  <a:lnTo>
                    <a:pt x="107" y="84"/>
                  </a:lnTo>
                  <a:lnTo>
                    <a:pt x="94" y="82"/>
                  </a:lnTo>
                  <a:lnTo>
                    <a:pt x="80" y="77"/>
                  </a:lnTo>
                  <a:lnTo>
                    <a:pt x="67" y="69"/>
                  </a:lnTo>
                  <a:lnTo>
                    <a:pt x="57" y="64"/>
                  </a:lnTo>
                  <a:lnTo>
                    <a:pt x="45" y="57"/>
                  </a:lnTo>
                  <a:lnTo>
                    <a:pt x="33" y="51"/>
                  </a:lnTo>
                  <a:lnTo>
                    <a:pt x="23" y="44"/>
                  </a:lnTo>
                  <a:lnTo>
                    <a:pt x="13" y="36"/>
                  </a:lnTo>
                  <a:lnTo>
                    <a:pt x="7" y="26"/>
                  </a:lnTo>
                  <a:lnTo>
                    <a:pt x="3" y="14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29" name="Freeform 105"/>
            <p:cNvSpPr>
              <a:spLocks/>
            </p:cNvSpPr>
            <p:nvPr/>
          </p:nvSpPr>
          <p:spPr bwMode="auto">
            <a:xfrm>
              <a:off x="3275" y="2609"/>
              <a:ext cx="71" cy="51"/>
            </a:xfrm>
            <a:custGeom>
              <a:avLst/>
              <a:gdLst/>
              <a:ahLst/>
              <a:cxnLst>
                <a:cxn ang="0">
                  <a:pos x="82" y="5"/>
                </a:cxn>
                <a:cxn ang="0">
                  <a:pos x="97" y="9"/>
                </a:cxn>
                <a:cxn ang="0">
                  <a:pos x="108" y="14"/>
                </a:cxn>
                <a:cxn ang="0">
                  <a:pos x="120" y="22"/>
                </a:cxn>
                <a:cxn ang="0">
                  <a:pos x="128" y="34"/>
                </a:cxn>
                <a:cxn ang="0">
                  <a:pos x="133" y="46"/>
                </a:cxn>
                <a:cxn ang="0">
                  <a:pos x="132" y="56"/>
                </a:cxn>
                <a:cxn ang="0">
                  <a:pos x="128" y="64"/>
                </a:cxn>
                <a:cxn ang="0">
                  <a:pos x="120" y="69"/>
                </a:cxn>
                <a:cxn ang="0">
                  <a:pos x="110" y="74"/>
                </a:cxn>
                <a:cxn ang="0">
                  <a:pos x="100" y="76"/>
                </a:cxn>
                <a:cxn ang="0">
                  <a:pos x="88" y="76"/>
                </a:cxn>
                <a:cxn ang="0">
                  <a:pos x="80" y="76"/>
                </a:cxn>
                <a:cxn ang="0">
                  <a:pos x="66" y="72"/>
                </a:cxn>
                <a:cxn ang="0">
                  <a:pos x="53" y="66"/>
                </a:cxn>
                <a:cxn ang="0">
                  <a:pos x="41" y="56"/>
                </a:cxn>
                <a:cxn ang="0">
                  <a:pos x="31" y="46"/>
                </a:cxn>
                <a:cxn ang="0">
                  <a:pos x="28" y="36"/>
                </a:cxn>
                <a:cxn ang="0">
                  <a:pos x="26" y="25"/>
                </a:cxn>
                <a:cxn ang="0">
                  <a:pos x="25" y="14"/>
                </a:cxn>
                <a:cxn ang="0">
                  <a:pos x="20" y="4"/>
                </a:cxn>
                <a:cxn ang="0">
                  <a:pos x="16" y="0"/>
                </a:cxn>
                <a:cxn ang="0">
                  <a:pos x="11" y="0"/>
                </a:cxn>
                <a:cxn ang="0">
                  <a:pos x="8" y="5"/>
                </a:cxn>
                <a:cxn ang="0">
                  <a:pos x="5" y="9"/>
                </a:cxn>
                <a:cxn ang="0">
                  <a:pos x="0" y="31"/>
                </a:cxn>
                <a:cxn ang="0">
                  <a:pos x="0" y="51"/>
                </a:cxn>
                <a:cxn ang="0">
                  <a:pos x="6" y="71"/>
                </a:cxn>
                <a:cxn ang="0">
                  <a:pos x="21" y="86"/>
                </a:cxn>
                <a:cxn ang="0">
                  <a:pos x="31" y="91"/>
                </a:cxn>
                <a:cxn ang="0">
                  <a:pos x="43" y="96"/>
                </a:cxn>
                <a:cxn ang="0">
                  <a:pos x="53" y="101"/>
                </a:cxn>
                <a:cxn ang="0">
                  <a:pos x="66" y="102"/>
                </a:cxn>
                <a:cxn ang="0">
                  <a:pos x="78" y="102"/>
                </a:cxn>
                <a:cxn ang="0">
                  <a:pos x="90" y="102"/>
                </a:cxn>
                <a:cxn ang="0">
                  <a:pos x="102" y="99"/>
                </a:cxn>
                <a:cxn ang="0">
                  <a:pos x="112" y="94"/>
                </a:cxn>
                <a:cxn ang="0">
                  <a:pos x="125" y="82"/>
                </a:cxn>
                <a:cxn ang="0">
                  <a:pos x="135" y="71"/>
                </a:cxn>
                <a:cxn ang="0">
                  <a:pos x="142" y="56"/>
                </a:cxn>
                <a:cxn ang="0">
                  <a:pos x="142" y="39"/>
                </a:cxn>
                <a:cxn ang="0">
                  <a:pos x="138" y="29"/>
                </a:cxn>
                <a:cxn ang="0">
                  <a:pos x="133" y="20"/>
                </a:cxn>
                <a:cxn ang="0">
                  <a:pos x="127" y="14"/>
                </a:cxn>
                <a:cxn ang="0">
                  <a:pos x="118" y="10"/>
                </a:cxn>
                <a:cxn ang="0">
                  <a:pos x="110" y="7"/>
                </a:cxn>
                <a:cxn ang="0">
                  <a:pos x="100" y="5"/>
                </a:cxn>
                <a:cxn ang="0">
                  <a:pos x="90" y="4"/>
                </a:cxn>
                <a:cxn ang="0">
                  <a:pos x="82" y="4"/>
                </a:cxn>
                <a:cxn ang="0">
                  <a:pos x="82" y="4"/>
                </a:cxn>
                <a:cxn ang="0">
                  <a:pos x="82" y="4"/>
                </a:cxn>
                <a:cxn ang="0">
                  <a:pos x="82" y="5"/>
                </a:cxn>
                <a:cxn ang="0">
                  <a:pos x="82" y="5"/>
                </a:cxn>
                <a:cxn ang="0">
                  <a:pos x="82" y="5"/>
                </a:cxn>
              </a:cxnLst>
              <a:rect l="0" t="0" r="r" b="b"/>
              <a:pathLst>
                <a:path w="142" h="102">
                  <a:moveTo>
                    <a:pt x="82" y="5"/>
                  </a:moveTo>
                  <a:lnTo>
                    <a:pt x="97" y="9"/>
                  </a:lnTo>
                  <a:lnTo>
                    <a:pt x="108" y="14"/>
                  </a:lnTo>
                  <a:lnTo>
                    <a:pt x="120" y="22"/>
                  </a:lnTo>
                  <a:lnTo>
                    <a:pt x="128" y="34"/>
                  </a:lnTo>
                  <a:lnTo>
                    <a:pt x="133" y="46"/>
                  </a:lnTo>
                  <a:lnTo>
                    <a:pt x="132" y="56"/>
                  </a:lnTo>
                  <a:lnTo>
                    <a:pt x="128" y="64"/>
                  </a:lnTo>
                  <a:lnTo>
                    <a:pt x="120" y="69"/>
                  </a:lnTo>
                  <a:lnTo>
                    <a:pt x="110" y="74"/>
                  </a:lnTo>
                  <a:lnTo>
                    <a:pt x="100" y="76"/>
                  </a:lnTo>
                  <a:lnTo>
                    <a:pt x="88" y="76"/>
                  </a:lnTo>
                  <a:lnTo>
                    <a:pt x="80" y="76"/>
                  </a:lnTo>
                  <a:lnTo>
                    <a:pt x="66" y="72"/>
                  </a:lnTo>
                  <a:lnTo>
                    <a:pt x="53" y="66"/>
                  </a:lnTo>
                  <a:lnTo>
                    <a:pt x="41" y="56"/>
                  </a:lnTo>
                  <a:lnTo>
                    <a:pt x="31" y="46"/>
                  </a:lnTo>
                  <a:lnTo>
                    <a:pt x="28" y="36"/>
                  </a:lnTo>
                  <a:lnTo>
                    <a:pt x="26" y="25"/>
                  </a:lnTo>
                  <a:lnTo>
                    <a:pt x="25" y="14"/>
                  </a:lnTo>
                  <a:lnTo>
                    <a:pt x="20" y="4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8" y="5"/>
                  </a:lnTo>
                  <a:lnTo>
                    <a:pt x="5" y="9"/>
                  </a:lnTo>
                  <a:lnTo>
                    <a:pt x="0" y="31"/>
                  </a:lnTo>
                  <a:lnTo>
                    <a:pt x="0" y="51"/>
                  </a:lnTo>
                  <a:lnTo>
                    <a:pt x="6" y="71"/>
                  </a:lnTo>
                  <a:lnTo>
                    <a:pt x="21" y="86"/>
                  </a:lnTo>
                  <a:lnTo>
                    <a:pt x="31" y="91"/>
                  </a:lnTo>
                  <a:lnTo>
                    <a:pt x="43" y="96"/>
                  </a:lnTo>
                  <a:lnTo>
                    <a:pt x="53" y="101"/>
                  </a:lnTo>
                  <a:lnTo>
                    <a:pt x="66" y="102"/>
                  </a:lnTo>
                  <a:lnTo>
                    <a:pt x="78" y="102"/>
                  </a:lnTo>
                  <a:lnTo>
                    <a:pt x="90" y="102"/>
                  </a:lnTo>
                  <a:lnTo>
                    <a:pt x="102" y="99"/>
                  </a:lnTo>
                  <a:lnTo>
                    <a:pt x="112" y="94"/>
                  </a:lnTo>
                  <a:lnTo>
                    <a:pt x="125" y="82"/>
                  </a:lnTo>
                  <a:lnTo>
                    <a:pt x="135" y="71"/>
                  </a:lnTo>
                  <a:lnTo>
                    <a:pt x="142" y="56"/>
                  </a:lnTo>
                  <a:lnTo>
                    <a:pt x="142" y="39"/>
                  </a:lnTo>
                  <a:lnTo>
                    <a:pt x="138" y="29"/>
                  </a:lnTo>
                  <a:lnTo>
                    <a:pt x="133" y="20"/>
                  </a:lnTo>
                  <a:lnTo>
                    <a:pt x="127" y="14"/>
                  </a:lnTo>
                  <a:lnTo>
                    <a:pt x="118" y="10"/>
                  </a:lnTo>
                  <a:lnTo>
                    <a:pt x="110" y="7"/>
                  </a:lnTo>
                  <a:lnTo>
                    <a:pt x="100" y="5"/>
                  </a:lnTo>
                  <a:lnTo>
                    <a:pt x="90" y="4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30" name="Freeform 106"/>
            <p:cNvSpPr>
              <a:spLocks/>
            </p:cNvSpPr>
            <p:nvPr/>
          </p:nvSpPr>
          <p:spPr bwMode="auto">
            <a:xfrm>
              <a:off x="3284" y="2627"/>
              <a:ext cx="43" cy="32"/>
            </a:xfrm>
            <a:custGeom>
              <a:avLst/>
              <a:gdLst/>
              <a:ahLst/>
              <a:cxnLst>
                <a:cxn ang="0">
                  <a:pos x="79" y="0"/>
                </a:cxn>
                <a:cxn ang="0">
                  <a:pos x="80" y="5"/>
                </a:cxn>
                <a:cxn ang="0">
                  <a:pos x="80" y="10"/>
                </a:cxn>
                <a:cxn ang="0">
                  <a:pos x="77" y="13"/>
                </a:cxn>
                <a:cxn ang="0">
                  <a:pos x="72" y="15"/>
                </a:cxn>
                <a:cxn ang="0">
                  <a:pos x="65" y="15"/>
                </a:cxn>
                <a:cxn ang="0">
                  <a:pos x="58" y="15"/>
                </a:cxn>
                <a:cxn ang="0">
                  <a:pos x="50" y="15"/>
                </a:cxn>
                <a:cxn ang="0">
                  <a:pos x="45" y="15"/>
                </a:cxn>
                <a:cxn ang="0">
                  <a:pos x="43" y="15"/>
                </a:cxn>
                <a:cxn ang="0">
                  <a:pos x="40" y="13"/>
                </a:cxn>
                <a:cxn ang="0">
                  <a:pos x="38" y="11"/>
                </a:cxn>
                <a:cxn ang="0">
                  <a:pos x="35" y="10"/>
                </a:cxn>
                <a:cxn ang="0">
                  <a:pos x="33" y="10"/>
                </a:cxn>
                <a:cxn ang="0">
                  <a:pos x="33" y="10"/>
                </a:cxn>
                <a:cxn ang="0">
                  <a:pos x="32" y="10"/>
                </a:cxn>
                <a:cxn ang="0">
                  <a:pos x="30" y="10"/>
                </a:cxn>
                <a:cxn ang="0">
                  <a:pos x="32" y="10"/>
                </a:cxn>
                <a:cxn ang="0">
                  <a:pos x="33" y="10"/>
                </a:cxn>
                <a:cxn ang="0">
                  <a:pos x="32" y="10"/>
                </a:cxn>
                <a:cxn ang="0">
                  <a:pos x="30" y="10"/>
                </a:cxn>
                <a:cxn ang="0">
                  <a:pos x="28" y="8"/>
                </a:cxn>
                <a:cxn ang="0">
                  <a:pos x="27" y="8"/>
                </a:cxn>
                <a:cxn ang="0">
                  <a:pos x="23" y="8"/>
                </a:cxn>
                <a:cxn ang="0">
                  <a:pos x="22" y="8"/>
                </a:cxn>
                <a:cxn ang="0">
                  <a:pos x="18" y="10"/>
                </a:cxn>
                <a:cxn ang="0">
                  <a:pos x="17" y="11"/>
                </a:cxn>
                <a:cxn ang="0">
                  <a:pos x="17" y="11"/>
                </a:cxn>
                <a:cxn ang="0">
                  <a:pos x="18" y="10"/>
                </a:cxn>
                <a:cxn ang="0">
                  <a:pos x="8" y="20"/>
                </a:cxn>
                <a:cxn ang="0">
                  <a:pos x="2" y="31"/>
                </a:cxn>
                <a:cxn ang="0">
                  <a:pos x="0" y="46"/>
                </a:cxn>
                <a:cxn ang="0">
                  <a:pos x="7" y="60"/>
                </a:cxn>
                <a:cxn ang="0">
                  <a:pos x="15" y="63"/>
                </a:cxn>
                <a:cxn ang="0">
                  <a:pos x="23" y="65"/>
                </a:cxn>
                <a:cxn ang="0">
                  <a:pos x="33" y="63"/>
                </a:cxn>
                <a:cxn ang="0">
                  <a:pos x="42" y="60"/>
                </a:cxn>
                <a:cxn ang="0">
                  <a:pos x="50" y="56"/>
                </a:cxn>
                <a:cxn ang="0">
                  <a:pos x="58" y="51"/>
                </a:cxn>
                <a:cxn ang="0">
                  <a:pos x="67" y="46"/>
                </a:cxn>
                <a:cxn ang="0">
                  <a:pos x="74" y="40"/>
                </a:cxn>
                <a:cxn ang="0">
                  <a:pos x="80" y="30"/>
                </a:cxn>
                <a:cxn ang="0">
                  <a:pos x="85" y="20"/>
                </a:cxn>
                <a:cxn ang="0">
                  <a:pos x="85" y="8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79" y="0"/>
                </a:cxn>
              </a:cxnLst>
              <a:rect l="0" t="0" r="r" b="b"/>
              <a:pathLst>
                <a:path w="85" h="65">
                  <a:moveTo>
                    <a:pt x="79" y="0"/>
                  </a:moveTo>
                  <a:lnTo>
                    <a:pt x="80" y="5"/>
                  </a:lnTo>
                  <a:lnTo>
                    <a:pt x="80" y="10"/>
                  </a:lnTo>
                  <a:lnTo>
                    <a:pt x="77" y="13"/>
                  </a:lnTo>
                  <a:lnTo>
                    <a:pt x="72" y="15"/>
                  </a:lnTo>
                  <a:lnTo>
                    <a:pt x="65" y="15"/>
                  </a:lnTo>
                  <a:lnTo>
                    <a:pt x="58" y="15"/>
                  </a:lnTo>
                  <a:lnTo>
                    <a:pt x="50" y="15"/>
                  </a:lnTo>
                  <a:lnTo>
                    <a:pt x="45" y="15"/>
                  </a:lnTo>
                  <a:lnTo>
                    <a:pt x="43" y="15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5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2" y="10"/>
                  </a:lnTo>
                  <a:lnTo>
                    <a:pt x="30" y="10"/>
                  </a:lnTo>
                  <a:lnTo>
                    <a:pt x="32" y="10"/>
                  </a:lnTo>
                  <a:lnTo>
                    <a:pt x="33" y="10"/>
                  </a:lnTo>
                  <a:lnTo>
                    <a:pt x="32" y="10"/>
                  </a:lnTo>
                  <a:lnTo>
                    <a:pt x="30" y="10"/>
                  </a:lnTo>
                  <a:lnTo>
                    <a:pt x="28" y="8"/>
                  </a:lnTo>
                  <a:lnTo>
                    <a:pt x="27" y="8"/>
                  </a:lnTo>
                  <a:lnTo>
                    <a:pt x="23" y="8"/>
                  </a:lnTo>
                  <a:lnTo>
                    <a:pt x="22" y="8"/>
                  </a:lnTo>
                  <a:lnTo>
                    <a:pt x="18" y="10"/>
                  </a:lnTo>
                  <a:lnTo>
                    <a:pt x="17" y="11"/>
                  </a:lnTo>
                  <a:lnTo>
                    <a:pt x="17" y="11"/>
                  </a:lnTo>
                  <a:lnTo>
                    <a:pt x="18" y="10"/>
                  </a:lnTo>
                  <a:lnTo>
                    <a:pt x="8" y="20"/>
                  </a:lnTo>
                  <a:lnTo>
                    <a:pt x="2" y="31"/>
                  </a:lnTo>
                  <a:lnTo>
                    <a:pt x="0" y="46"/>
                  </a:lnTo>
                  <a:lnTo>
                    <a:pt x="7" y="60"/>
                  </a:lnTo>
                  <a:lnTo>
                    <a:pt x="15" y="63"/>
                  </a:lnTo>
                  <a:lnTo>
                    <a:pt x="23" y="65"/>
                  </a:lnTo>
                  <a:lnTo>
                    <a:pt x="33" y="63"/>
                  </a:lnTo>
                  <a:lnTo>
                    <a:pt x="42" y="60"/>
                  </a:lnTo>
                  <a:lnTo>
                    <a:pt x="50" y="56"/>
                  </a:lnTo>
                  <a:lnTo>
                    <a:pt x="58" y="51"/>
                  </a:lnTo>
                  <a:lnTo>
                    <a:pt x="67" y="46"/>
                  </a:lnTo>
                  <a:lnTo>
                    <a:pt x="74" y="40"/>
                  </a:lnTo>
                  <a:lnTo>
                    <a:pt x="80" y="30"/>
                  </a:lnTo>
                  <a:lnTo>
                    <a:pt x="85" y="20"/>
                  </a:lnTo>
                  <a:lnTo>
                    <a:pt x="85" y="8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31" name="Freeform 107"/>
            <p:cNvSpPr>
              <a:spLocks/>
            </p:cNvSpPr>
            <p:nvPr/>
          </p:nvSpPr>
          <p:spPr bwMode="auto">
            <a:xfrm>
              <a:off x="3514" y="2838"/>
              <a:ext cx="13" cy="56"/>
            </a:xfrm>
            <a:custGeom>
              <a:avLst/>
              <a:gdLst/>
              <a:ahLst/>
              <a:cxnLst>
                <a:cxn ang="0">
                  <a:pos x="27" y="2"/>
                </a:cxn>
                <a:cxn ang="0">
                  <a:pos x="24" y="28"/>
                </a:cxn>
                <a:cxn ang="0">
                  <a:pos x="19" y="55"/>
                </a:cxn>
                <a:cxn ang="0">
                  <a:pos x="10" y="82"/>
                </a:cxn>
                <a:cxn ang="0">
                  <a:pos x="0" y="109"/>
                </a:cxn>
                <a:cxn ang="0">
                  <a:pos x="0" y="112"/>
                </a:cxn>
                <a:cxn ang="0">
                  <a:pos x="2" y="112"/>
                </a:cxn>
                <a:cxn ang="0">
                  <a:pos x="3" y="112"/>
                </a:cxn>
                <a:cxn ang="0">
                  <a:pos x="7" y="110"/>
                </a:cxn>
                <a:cxn ang="0">
                  <a:pos x="17" y="84"/>
                </a:cxn>
                <a:cxn ang="0">
                  <a:pos x="24" y="57"/>
                </a:cxn>
                <a:cxn ang="0">
                  <a:pos x="27" y="28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2"/>
                </a:cxn>
                <a:cxn ang="0">
                  <a:pos x="27" y="2"/>
                </a:cxn>
              </a:cxnLst>
              <a:rect l="0" t="0" r="r" b="b"/>
              <a:pathLst>
                <a:path w="27" h="112">
                  <a:moveTo>
                    <a:pt x="27" y="2"/>
                  </a:moveTo>
                  <a:lnTo>
                    <a:pt x="24" y="28"/>
                  </a:lnTo>
                  <a:lnTo>
                    <a:pt x="19" y="55"/>
                  </a:lnTo>
                  <a:lnTo>
                    <a:pt x="10" y="82"/>
                  </a:lnTo>
                  <a:lnTo>
                    <a:pt x="0" y="109"/>
                  </a:lnTo>
                  <a:lnTo>
                    <a:pt x="0" y="112"/>
                  </a:lnTo>
                  <a:lnTo>
                    <a:pt x="2" y="112"/>
                  </a:lnTo>
                  <a:lnTo>
                    <a:pt x="3" y="112"/>
                  </a:lnTo>
                  <a:lnTo>
                    <a:pt x="7" y="110"/>
                  </a:lnTo>
                  <a:lnTo>
                    <a:pt x="17" y="84"/>
                  </a:lnTo>
                  <a:lnTo>
                    <a:pt x="24" y="57"/>
                  </a:lnTo>
                  <a:lnTo>
                    <a:pt x="27" y="28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7" y="2"/>
                  </a:lnTo>
                  <a:lnTo>
                    <a:pt x="27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32" name="Freeform 108"/>
            <p:cNvSpPr>
              <a:spLocks/>
            </p:cNvSpPr>
            <p:nvPr/>
          </p:nvSpPr>
          <p:spPr bwMode="auto">
            <a:xfrm>
              <a:off x="3527" y="2805"/>
              <a:ext cx="24" cy="42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8" y="75"/>
                </a:cxn>
                <a:cxn ang="0">
                  <a:pos x="17" y="65"/>
                </a:cxn>
                <a:cxn ang="0">
                  <a:pos x="23" y="55"/>
                </a:cxn>
                <a:cxn ang="0">
                  <a:pos x="30" y="45"/>
                </a:cxn>
                <a:cxn ang="0">
                  <a:pos x="37" y="35"/>
                </a:cxn>
                <a:cxn ang="0">
                  <a:pos x="43" y="25"/>
                </a:cxn>
                <a:cxn ang="0">
                  <a:pos x="47" y="13"/>
                </a:cxn>
                <a:cxn ang="0">
                  <a:pos x="47" y="2"/>
                </a:cxn>
                <a:cxn ang="0">
                  <a:pos x="47" y="0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35" y="3"/>
                </a:cxn>
                <a:cxn ang="0">
                  <a:pos x="30" y="12"/>
                </a:cxn>
                <a:cxn ang="0">
                  <a:pos x="27" y="22"/>
                </a:cxn>
                <a:cxn ang="0">
                  <a:pos x="25" y="30"/>
                </a:cxn>
                <a:cxn ang="0">
                  <a:pos x="20" y="43"/>
                </a:cxn>
                <a:cxn ang="0">
                  <a:pos x="13" y="57"/>
                </a:cxn>
                <a:cxn ang="0">
                  <a:pos x="7" y="70"/>
                </a:cxn>
                <a:cxn ang="0">
                  <a:pos x="0" y="8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0" y="84"/>
                </a:cxn>
              </a:cxnLst>
              <a:rect l="0" t="0" r="r" b="b"/>
              <a:pathLst>
                <a:path w="47" h="84">
                  <a:moveTo>
                    <a:pt x="0" y="84"/>
                  </a:moveTo>
                  <a:lnTo>
                    <a:pt x="8" y="75"/>
                  </a:lnTo>
                  <a:lnTo>
                    <a:pt x="17" y="65"/>
                  </a:lnTo>
                  <a:lnTo>
                    <a:pt x="23" y="55"/>
                  </a:lnTo>
                  <a:lnTo>
                    <a:pt x="30" y="45"/>
                  </a:lnTo>
                  <a:lnTo>
                    <a:pt x="37" y="35"/>
                  </a:lnTo>
                  <a:lnTo>
                    <a:pt x="43" y="25"/>
                  </a:lnTo>
                  <a:lnTo>
                    <a:pt x="47" y="13"/>
                  </a:lnTo>
                  <a:lnTo>
                    <a:pt x="47" y="2"/>
                  </a:lnTo>
                  <a:lnTo>
                    <a:pt x="47" y="0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35" y="3"/>
                  </a:lnTo>
                  <a:lnTo>
                    <a:pt x="30" y="12"/>
                  </a:lnTo>
                  <a:lnTo>
                    <a:pt x="27" y="22"/>
                  </a:lnTo>
                  <a:lnTo>
                    <a:pt x="25" y="30"/>
                  </a:lnTo>
                  <a:lnTo>
                    <a:pt x="20" y="43"/>
                  </a:lnTo>
                  <a:lnTo>
                    <a:pt x="13" y="57"/>
                  </a:lnTo>
                  <a:lnTo>
                    <a:pt x="7" y="70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33" name="Freeform 109"/>
            <p:cNvSpPr>
              <a:spLocks/>
            </p:cNvSpPr>
            <p:nvPr/>
          </p:nvSpPr>
          <p:spPr bwMode="auto">
            <a:xfrm>
              <a:off x="3227" y="2853"/>
              <a:ext cx="275" cy="80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47" y="47"/>
                </a:cxn>
                <a:cxn ang="0">
                  <a:pos x="84" y="67"/>
                </a:cxn>
                <a:cxn ang="0">
                  <a:pos x="122" y="79"/>
                </a:cxn>
                <a:cxn ang="0">
                  <a:pos x="164" y="89"/>
                </a:cxn>
                <a:cxn ang="0">
                  <a:pos x="206" y="95"/>
                </a:cxn>
                <a:cxn ang="0">
                  <a:pos x="249" y="102"/>
                </a:cxn>
                <a:cxn ang="0">
                  <a:pos x="291" y="112"/>
                </a:cxn>
                <a:cxn ang="0">
                  <a:pos x="338" y="129"/>
                </a:cxn>
                <a:cxn ang="0">
                  <a:pos x="398" y="149"/>
                </a:cxn>
                <a:cxn ang="0">
                  <a:pos x="464" y="159"/>
                </a:cxn>
                <a:cxn ang="0">
                  <a:pos x="524" y="152"/>
                </a:cxn>
                <a:cxn ang="0">
                  <a:pos x="551" y="134"/>
                </a:cxn>
                <a:cxn ang="0">
                  <a:pos x="551" y="125"/>
                </a:cxn>
                <a:cxn ang="0">
                  <a:pos x="531" y="132"/>
                </a:cxn>
                <a:cxn ang="0">
                  <a:pos x="495" y="139"/>
                </a:cxn>
                <a:cxn ang="0">
                  <a:pos x="460" y="139"/>
                </a:cxn>
                <a:cxn ang="0">
                  <a:pos x="427" y="134"/>
                </a:cxn>
                <a:cxn ang="0">
                  <a:pos x="392" y="125"/>
                </a:cxn>
                <a:cxn ang="0">
                  <a:pos x="357" y="114"/>
                </a:cxn>
                <a:cxn ang="0">
                  <a:pos x="323" y="102"/>
                </a:cxn>
                <a:cxn ang="0">
                  <a:pos x="290" y="90"/>
                </a:cxn>
                <a:cxn ang="0">
                  <a:pos x="254" y="80"/>
                </a:cxn>
                <a:cxn ang="0">
                  <a:pos x="218" y="75"/>
                </a:cxn>
                <a:cxn ang="0">
                  <a:pos x="181" y="72"/>
                </a:cxn>
                <a:cxn ang="0">
                  <a:pos x="146" y="67"/>
                </a:cxn>
                <a:cxn ang="0">
                  <a:pos x="111" y="62"/>
                </a:cxn>
                <a:cxn ang="0">
                  <a:pos x="77" y="54"/>
                </a:cxn>
                <a:cxn ang="0">
                  <a:pos x="44" y="38"/>
                </a:cxn>
                <a:cxn ang="0">
                  <a:pos x="14" y="15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551" h="159">
                  <a:moveTo>
                    <a:pt x="0" y="2"/>
                  </a:moveTo>
                  <a:lnTo>
                    <a:pt x="15" y="20"/>
                  </a:lnTo>
                  <a:lnTo>
                    <a:pt x="30" y="35"/>
                  </a:lnTo>
                  <a:lnTo>
                    <a:pt x="47" y="47"/>
                  </a:lnTo>
                  <a:lnTo>
                    <a:pt x="65" y="57"/>
                  </a:lnTo>
                  <a:lnTo>
                    <a:pt x="84" y="67"/>
                  </a:lnTo>
                  <a:lnTo>
                    <a:pt x="102" y="74"/>
                  </a:lnTo>
                  <a:lnTo>
                    <a:pt x="122" y="79"/>
                  </a:lnTo>
                  <a:lnTo>
                    <a:pt x="144" y="84"/>
                  </a:lnTo>
                  <a:lnTo>
                    <a:pt x="164" y="89"/>
                  </a:lnTo>
                  <a:lnTo>
                    <a:pt x="186" y="92"/>
                  </a:lnTo>
                  <a:lnTo>
                    <a:pt x="206" y="95"/>
                  </a:lnTo>
                  <a:lnTo>
                    <a:pt x="228" y="99"/>
                  </a:lnTo>
                  <a:lnTo>
                    <a:pt x="249" y="102"/>
                  </a:lnTo>
                  <a:lnTo>
                    <a:pt x="270" y="107"/>
                  </a:lnTo>
                  <a:lnTo>
                    <a:pt x="291" y="112"/>
                  </a:lnTo>
                  <a:lnTo>
                    <a:pt x="311" y="119"/>
                  </a:lnTo>
                  <a:lnTo>
                    <a:pt x="338" y="129"/>
                  </a:lnTo>
                  <a:lnTo>
                    <a:pt x="367" y="139"/>
                  </a:lnTo>
                  <a:lnTo>
                    <a:pt x="398" y="149"/>
                  </a:lnTo>
                  <a:lnTo>
                    <a:pt x="430" y="156"/>
                  </a:lnTo>
                  <a:lnTo>
                    <a:pt x="464" y="159"/>
                  </a:lnTo>
                  <a:lnTo>
                    <a:pt x="494" y="159"/>
                  </a:lnTo>
                  <a:lnTo>
                    <a:pt x="524" y="152"/>
                  </a:lnTo>
                  <a:lnTo>
                    <a:pt x="549" y="137"/>
                  </a:lnTo>
                  <a:lnTo>
                    <a:pt x="551" y="134"/>
                  </a:lnTo>
                  <a:lnTo>
                    <a:pt x="551" y="129"/>
                  </a:lnTo>
                  <a:lnTo>
                    <a:pt x="551" y="125"/>
                  </a:lnTo>
                  <a:lnTo>
                    <a:pt x="547" y="125"/>
                  </a:lnTo>
                  <a:lnTo>
                    <a:pt x="531" y="132"/>
                  </a:lnTo>
                  <a:lnTo>
                    <a:pt x="512" y="137"/>
                  </a:lnTo>
                  <a:lnTo>
                    <a:pt x="495" y="139"/>
                  </a:lnTo>
                  <a:lnTo>
                    <a:pt x="479" y="141"/>
                  </a:lnTo>
                  <a:lnTo>
                    <a:pt x="460" y="139"/>
                  </a:lnTo>
                  <a:lnTo>
                    <a:pt x="444" y="137"/>
                  </a:lnTo>
                  <a:lnTo>
                    <a:pt x="427" y="134"/>
                  </a:lnTo>
                  <a:lnTo>
                    <a:pt x="408" y="130"/>
                  </a:lnTo>
                  <a:lnTo>
                    <a:pt x="392" y="125"/>
                  </a:lnTo>
                  <a:lnTo>
                    <a:pt x="375" y="119"/>
                  </a:lnTo>
                  <a:lnTo>
                    <a:pt x="357" y="114"/>
                  </a:lnTo>
                  <a:lnTo>
                    <a:pt x="340" y="107"/>
                  </a:lnTo>
                  <a:lnTo>
                    <a:pt x="323" y="102"/>
                  </a:lnTo>
                  <a:lnTo>
                    <a:pt x="306" y="95"/>
                  </a:lnTo>
                  <a:lnTo>
                    <a:pt x="290" y="90"/>
                  </a:lnTo>
                  <a:lnTo>
                    <a:pt x="273" y="85"/>
                  </a:lnTo>
                  <a:lnTo>
                    <a:pt x="254" y="80"/>
                  </a:lnTo>
                  <a:lnTo>
                    <a:pt x="236" y="77"/>
                  </a:lnTo>
                  <a:lnTo>
                    <a:pt x="218" y="75"/>
                  </a:lnTo>
                  <a:lnTo>
                    <a:pt x="199" y="74"/>
                  </a:lnTo>
                  <a:lnTo>
                    <a:pt x="181" y="72"/>
                  </a:lnTo>
                  <a:lnTo>
                    <a:pt x="164" y="70"/>
                  </a:lnTo>
                  <a:lnTo>
                    <a:pt x="146" y="67"/>
                  </a:lnTo>
                  <a:lnTo>
                    <a:pt x="127" y="65"/>
                  </a:lnTo>
                  <a:lnTo>
                    <a:pt x="111" y="62"/>
                  </a:lnTo>
                  <a:lnTo>
                    <a:pt x="94" y="59"/>
                  </a:lnTo>
                  <a:lnTo>
                    <a:pt x="77" y="54"/>
                  </a:lnTo>
                  <a:lnTo>
                    <a:pt x="60" y="47"/>
                  </a:lnTo>
                  <a:lnTo>
                    <a:pt x="44" y="38"/>
                  </a:lnTo>
                  <a:lnTo>
                    <a:pt x="29" y="27"/>
                  </a:lnTo>
                  <a:lnTo>
                    <a:pt x="14" y="1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34" name="Freeform 110"/>
            <p:cNvSpPr>
              <a:spLocks/>
            </p:cNvSpPr>
            <p:nvPr/>
          </p:nvSpPr>
          <p:spPr bwMode="auto">
            <a:xfrm>
              <a:off x="2796" y="1911"/>
              <a:ext cx="376" cy="610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10" y="132"/>
                </a:cxn>
                <a:cxn ang="0">
                  <a:pos x="29" y="219"/>
                </a:cxn>
                <a:cxn ang="0">
                  <a:pos x="52" y="304"/>
                </a:cxn>
                <a:cxn ang="0">
                  <a:pos x="77" y="390"/>
                </a:cxn>
                <a:cxn ang="0">
                  <a:pos x="106" y="472"/>
                </a:cxn>
                <a:cxn ang="0">
                  <a:pos x="139" y="552"/>
                </a:cxn>
                <a:cxn ang="0">
                  <a:pos x="178" y="629"/>
                </a:cxn>
                <a:cxn ang="0">
                  <a:pos x="225" y="706"/>
                </a:cxn>
                <a:cxn ang="0">
                  <a:pos x="285" y="776"/>
                </a:cxn>
                <a:cxn ang="0">
                  <a:pos x="350" y="840"/>
                </a:cxn>
                <a:cxn ang="0">
                  <a:pos x="420" y="902"/>
                </a:cxn>
                <a:cxn ang="0">
                  <a:pos x="476" y="947"/>
                </a:cxn>
                <a:cxn ang="0">
                  <a:pos x="514" y="980"/>
                </a:cxn>
                <a:cxn ang="0">
                  <a:pos x="551" y="1016"/>
                </a:cxn>
                <a:cxn ang="0">
                  <a:pos x="588" y="1051"/>
                </a:cxn>
                <a:cxn ang="0">
                  <a:pos x="625" y="1088"/>
                </a:cxn>
                <a:cxn ang="0">
                  <a:pos x="660" y="1124"/>
                </a:cxn>
                <a:cxn ang="0">
                  <a:pos x="695" y="1161"/>
                </a:cxn>
                <a:cxn ang="0">
                  <a:pos x="728" y="1200"/>
                </a:cxn>
                <a:cxn ang="0">
                  <a:pos x="747" y="1220"/>
                </a:cxn>
                <a:cxn ang="0">
                  <a:pos x="752" y="1216"/>
                </a:cxn>
                <a:cxn ang="0">
                  <a:pos x="725" y="1180"/>
                </a:cxn>
                <a:cxn ang="0">
                  <a:pos x="670" y="1111"/>
                </a:cxn>
                <a:cxn ang="0">
                  <a:pos x="613" y="1046"/>
                </a:cxn>
                <a:cxn ang="0">
                  <a:pos x="554" y="982"/>
                </a:cxn>
                <a:cxn ang="0">
                  <a:pos x="494" y="919"/>
                </a:cxn>
                <a:cxn ang="0">
                  <a:pos x="435" y="855"/>
                </a:cxn>
                <a:cxn ang="0">
                  <a:pos x="377" y="791"/>
                </a:cxn>
                <a:cxn ang="0">
                  <a:pos x="320" y="724"/>
                </a:cxn>
                <a:cxn ang="0">
                  <a:pos x="266" y="656"/>
                </a:cxn>
                <a:cxn ang="0">
                  <a:pos x="216" y="581"/>
                </a:cxn>
                <a:cxn ang="0">
                  <a:pos x="173" y="502"/>
                </a:cxn>
                <a:cxn ang="0">
                  <a:pos x="133" y="420"/>
                </a:cxn>
                <a:cxn ang="0">
                  <a:pos x="92" y="335"/>
                </a:cxn>
                <a:cxn ang="0">
                  <a:pos x="54" y="241"/>
                </a:cxn>
                <a:cxn ang="0">
                  <a:pos x="24" y="145"/>
                </a:cxn>
                <a:cxn ang="0">
                  <a:pos x="5" y="48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52" h="1220">
                  <a:moveTo>
                    <a:pt x="0" y="0"/>
                  </a:moveTo>
                  <a:lnTo>
                    <a:pt x="0" y="43"/>
                  </a:lnTo>
                  <a:lnTo>
                    <a:pt x="4" y="89"/>
                  </a:lnTo>
                  <a:lnTo>
                    <a:pt x="10" y="132"/>
                  </a:lnTo>
                  <a:lnTo>
                    <a:pt x="19" y="176"/>
                  </a:lnTo>
                  <a:lnTo>
                    <a:pt x="29" y="219"/>
                  </a:lnTo>
                  <a:lnTo>
                    <a:pt x="39" y="261"/>
                  </a:lnTo>
                  <a:lnTo>
                    <a:pt x="52" y="304"/>
                  </a:lnTo>
                  <a:lnTo>
                    <a:pt x="64" y="348"/>
                  </a:lnTo>
                  <a:lnTo>
                    <a:pt x="77" y="390"/>
                  </a:lnTo>
                  <a:lnTo>
                    <a:pt x="91" y="432"/>
                  </a:lnTo>
                  <a:lnTo>
                    <a:pt x="106" y="472"/>
                  </a:lnTo>
                  <a:lnTo>
                    <a:pt x="123" y="512"/>
                  </a:lnTo>
                  <a:lnTo>
                    <a:pt x="139" y="552"/>
                  </a:lnTo>
                  <a:lnTo>
                    <a:pt x="158" y="591"/>
                  </a:lnTo>
                  <a:lnTo>
                    <a:pt x="178" y="629"/>
                  </a:lnTo>
                  <a:lnTo>
                    <a:pt x="199" y="668"/>
                  </a:lnTo>
                  <a:lnTo>
                    <a:pt x="225" y="706"/>
                  </a:lnTo>
                  <a:lnTo>
                    <a:pt x="253" y="741"/>
                  </a:lnTo>
                  <a:lnTo>
                    <a:pt x="285" y="776"/>
                  </a:lnTo>
                  <a:lnTo>
                    <a:pt x="317" y="808"/>
                  </a:lnTo>
                  <a:lnTo>
                    <a:pt x="350" y="840"/>
                  </a:lnTo>
                  <a:lnTo>
                    <a:pt x="385" y="872"/>
                  </a:lnTo>
                  <a:lnTo>
                    <a:pt x="420" y="902"/>
                  </a:lnTo>
                  <a:lnTo>
                    <a:pt x="456" y="930"/>
                  </a:lnTo>
                  <a:lnTo>
                    <a:pt x="476" y="947"/>
                  </a:lnTo>
                  <a:lnTo>
                    <a:pt x="494" y="964"/>
                  </a:lnTo>
                  <a:lnTo>
                    <a:pt x="514" y="980"/>
                  </a:lnTo>
                  <a:lnTo>
                    <a:pt x="532" y="997"/>
                  </a:lnTo>
                  <a:lnTo>
                    <a:pt x="551" y="1016"/>
                  </a:lnTo>
                  <a:lnTo>
                    <a:pt x="569" y="1032"/>
                  </a:lnTo>
                  <a:lnTo>
                    <a:pt x="588" y="1051"/>
                  </a:lnTo>
                  <a:lnTo>
                    <a:pt x="606" y="1069"/>
                  </a:lnTo>
                  <a:lnTo>
                    <a:pt x="625" y="1088"/>
                  </a:lnTo>
                  <a:lnTo>
                    <a:pt x="643" y="1106"/>
                  </a:lnTo>
                  <a:lnTo>
                    <a:pt x="660" y="1124"/>
                  </a:lnTo>
                  <a:lnTo>
                    <a:pt x="676" y="1143"/>
                  </a:lnTo>
                  <a:lnTo>
                    <a:pt x="695" y="1161"/>
                  </a:lnTo>
                  <a:lnTo>
                    <a:pt x="712" y="1181"/>
                  </a:lnTo>
                  <a:lnTo>
                    <a:pt x="728" y="1200"/>
                  </a:lnTo>
                  <a:lnTo>
                    <a:pt x="745" y="1220"/>
                  </a:lnTo>
                  <a:lnTo>
                    <a:pt x="747" y="1220"/>
                  </a:lnTo>
                  <a:lnTo>
                    <a:pt x="750" y="1218"/>
                  </a:lnTo>
                  <a:lnTo>
                    <a:pt x="752" y="1216"/>
                  </a:lnTo>
                  <a:lnTo>
                    <a:pt x="752" y="1215"/>
                  </a:lnTo>
                  <a:lnTo>
                    <a:pt x="725" y="1180"/>
                  </a:lnTo>
                  <a:lnTo>
                    <a:pt x="698" y="1146"/>
                  </a:lnTo>
                  <a:lnTo>
                    <a:pt x="670" y="1111"/>
                  </a:lnTo>
                  <a:lnTo>
                    <a:pt x="641" y="1079"/>
                  </a:lnTo>
                  <a:lnTo>
                    <a:pt x="613" y="1046"/>
                  </a:lnTo>
                  <a:lnTo>
                    <a:pt x="584" y="1014"/>
                  </a:lnTo>
                  <a:lnTo>
                    <a:pt x="554" y="982"/>
                  </a:lnTo>
                  <a:lnTo>
                    <a:pt x="524" y="950"/>
                  </a:lnTo>
                  <a:lnTo>
                    <a:pt x="494" y="919"/>
                  </a:lnTo>
                  <a:lnTo>
                    <a:pt x="466" y="887"/>
                  </a:lnTo>
                  <a:lnTo>
                    <a:pt x="435" y="855"/>
                  </a:lnTo>
                  <a:lnTo>
                    <a:pt x="405" y="823"/>
                  </a:lnTo>
                  <a:lnTo>
                    <a:pt x="377" y="791"/>
                  </a:lnTo>
                  <a:lnTo>
                    <a:pt x="348" y="758"/>
                  </a:lnTo>
                  <a:lnTo>
                    <a:pt x="320" y="724"/>
                  </a:lnTo>
                  <a:lnTo>
                    <a:pt x="293" y="691"/>
                  </a:lnTo>
                  <a:lnTo>
                    <a:pt x="266" y="656"/>
                  </a:lnTo>
                  <a:lnTo>
                    <a:pt x="241" y="617"/>
                  </a:lnTo>
                  <a:lnTo>
                    <a:pt x="216" y="581"/>
                  </a:lnTo>
                  <a:lnTo>
                    <a:pt x="194" y="540"/>
                  </a:lnTo>
                  <a:lnTo>
                    <a:pt x="173" y="502"/>
                  </a:lnTo>
                  <a:lnTo>
                    <a:pt x="153" y="462"/>
                  </a:lnTo>
                  <a:lnTo>
                    <a:pt x="133" y="420"/>
                  </a:lnTo>
                  <a:lnTo>
                    <a:pt x="112" y="380"/>
                  </a:lnTo>
                  <a:lnTo>
                    <a:pt x="92" y="335"/>
                  </a:lnTo>
                  <a:lnTo>
                    <a:pt x="72" y="289"/>
                  </a:lnTo>
                  <a:lnTo>
                    <a:pt x="54" y="241"/>
                  </a:lnTo>
                  <a:lnTo>
                    <a:pt x="37" y="194"/>
                  </a:lnTo>
                  <a:lnTo>
                    <a:pt x="24" y="145"/>
                  </a:lnTo>
                  <a:lnTo>
                    <a:pt x="12" y="97"/>
                  </a:lnTo>
                  <a:lnTo>
                    <a:pt x="5" y="48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35" name="Freeform 111"/>
            <p:cNvSpPr>
              <a:spLocks/>
            </p:cNvSpPr>
            <p:nvPr/>
          </p:nvSpPr>
          <p:spPr bwMode="auto">
            <a:xfrm>
              <a:off x="3012" y="2046"/>
              <a:ext cx="159" cy="48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56"/>
                </a:cxn>
                <a:cxn ang="0">
                  <a:pos x="67" y="112"/>
                </a:cxn>
                <a:cxn ang="0">
                  <a:pos x="92" y="169"/>
                </a:cxn>
                <a:cxn ang="0">
                  <a:pos x="114" y="230"/>
                </a:cxn>
                <a:cxn ang="0">
                  <a:pos x="134" y="290"/>
                </a:cxn>
                <a:cxn ang="0">
                  <a:pos x="149" y="350"/>
                </a:cxn>
                <a:cxn ang="0">
                  <a:pos x="164" y="412"/>
                </a:cxn>
                <a:cxn ang="0">
                  <a:pos x="177" y="474"/>
                </a:cxn>
                <a:cxn ang="0">
                  <a:pos x="189" y="536"/>
                </a:cxn>
                <a:cxn ang="0">
                  <a:pos x="201" y="599"/>
                </a:cxn>
                <a:cxn ang="0">
                  <a:pos x="214" y="661"/>
                </a:cxn>
                <a:cxn ang="0">
                  <a:pos x="229" y="723"/>
                </a:cxn>
                <a:cxn ang="0">
                  <a:pos x="244" y="785"/>
                </a:cxn>
                <a:cxn ang="0">
                  <a:pos x="264" y="845"/>
                </a:cxn>
                <a:cxn ang="0">
                  <a:pos x="286" y="906"/>
                </a:cxn>
                <a:cxn ang="0">
                  <a:pos x="313" y="964"/>
                </a:cxn>
                <a:cxn ang="0">
                  <a:pos x="315" y="966"/>
                </a:cxn>
                <a:cxn ang="0">
                  <a:pos x="316" y="964"/>
                </a:cxn>
                <a:cxn ang="0">
                  <a:pos x="318" y="962"/>
                </a:cxn>
                <a:cxn ang="0">
                  <a:pos x="318" y="961"/>
                </a:cxn>
                <a:cxn ang="0">
                  <a:pos x="293" y="902"/>
                </a:cxn>
                <a:cxn ang="0">
                  <a:pos x="273" y="842"/>
                </a:cxn>
                <a:cxn ang="0">
                  <a:pos x="254" y="782"/>
                </a:cxn>
                <a:cxn ang="0">
                  <a:pos x="238" y="720"/>
                </a:cxn>
                <a:cxn ang="0">
                  <a:pos x="223" y="658"/>
                </a:cxn>
                <a:cxn ang="0">
                  <a:pos x="209" y="594"/>
                </a:cxn>
                <a:cxn ang="0">
                  <a:pos x="198" y="532"/>
                </a:cxn>
                <a:cxn ang="0">
                  <a:pos x="184" y="470"/>
                </a:cxn>
                <a:cxn ang="0">
                  <a:pos x="171" y="409"/>
                </a:cxn>
                <a:cxn ang="0">
                  <a:pos x="156" y="347"/>
                </a:cxn>
                <a:cxn ang="0">
                  <a:pos x="137" y="286"/>
                </a:cxn>
                <a:cxn ang="0">
                  <a:pos x="117" y="226"/>
                </a:cxn>
                <a:cxn ang="0">
                  <a:pos x="95" y="168"/>
                </a:cxn>
                <a:cxn ang="0">
                  <a:pos x="69" y="111"/>
                </a:cxn>
                <a:cxn ang="0">
                  <a:pos x="37" y="5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8" h="966">
                  <a:moveTo>
                    <a:pt x="0" y="0"/>
                  </a:moveTo>
                  <a:lnTo>
                    <a:pt x="35" y="56"/>
                  </a:lnTo>
                  <a:lnTo>
                    <a:pt x="67" y="112"/>
                  </a:lnTo>
                  <a:lnTo>
                    <a:pt x="92" y="169"/>
                  </a:lnTo>
                  <a:lnTo>
                    <a:pt x="114" y="230"/>
                  </a:lnTo>
                  <a:lnTo>
                    <a:pt x="134" y="290"/>
                  </a:lnTo>
                  <a:lnTo>
                    <a:pt x="149" y="350"/>
                  </a:lnTo>
                  <a:lnTo>
                    <a:pt x="164" y="412"/>
                  </a:lnTo>
                  <a:lnTo>
                    <a:pt x="177" y="474"/>
                  </a:lnTo>
                  <a:lnTo>
                    <a:pt x="189" y="536"/>
                  </a:lnTo>
                  <a:lnTo>
                    <a:pt x="201" y="599"/>
                  </a:lnTo>
                  <a:lnTo>
                    <a:pt x="214" y="661"/>
                  </a:lnTo>
                  <a:lnTo>
                    <a:pt x="229" y="723"/>
                  </a:lnTo>
                  <a:lnTo>
                    <a:pt x="244" y="785"/>
                  </a:lnTo>
                  <a:lnTo>
                    <a:pt x="264" y="845"/>
                  </a:lnTo>
                  <a:lnTo>
                    <a:pt x="286" y="906"/>
                  </a:lnTo>
                  <a:lnTo>
                    <a:pt x="313" y="964"/>
                  </a:lnTo>
                  <a:lnTo>
                    <a:pt x="315" y="966"/>
                  </a:lnTo>
                  <a:lnTo>
                    <a:pt x="316" y="964"/>
                  </a:lnTo>
                  <a:lnTo>
                    <a:pt x="318" y="962"/>
                  </a:lnTo>
                  <a:lnTo>
                    <a:pt x="318" y="961"/>
                  </a:lnTo>
                  <a:lnTo>
                    <a:pt x="293" y="902"/>
                  </a:lnTo>
                  <a:lnTo>
                    <a:pt x="273" y="842"/>
                  </a:lnTo>
                  <a:lnTo>
                    <a:pt x="254" y="782"/>
                  </a:lnTo>
                  <a:lnTo>
                    <a:pt x="238" y="720"/>
                  </a:lnTo>
                  <a:lnTo>
                    <a:pt x="223" y="658"/>
                  </a:lnTo>
                  <a:lnTo>
                    <a:pt x="209" y="594"/>
                  </a:lnTo>
                  <a:lnTo>
                    <a:pt x="198" y="532"/>
                  </a:lnTo>
                  <a:lnTo>
                    <a:pt x="184" y="470"/>
                  </a:lnTo>
                  <a:lnTo>
                    <a:pt x="171" y="409"/>
                  </a:lnTo>
                  <a:lnTo>
                    <a:pt x="156" y="347"/>
                  </a:lnTo>
                  <a:lnTo>
                    <a:pt x="137" y="286"/>
                  </a:lnTo>
                  <a:lnTo>
                    <a:pt x="117" y="226"/>
                  </a:lnTo>
                  <a:lnTo>
                    <a:pt x="95" y="168"/>
                  </a:lnTo>
                  <a:lnTo>
                    <a:pt x="69" y="111"/>
                  </a:lnTo>
                  <a:lnTo>
                    <a:pt x="37" y="5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36" name="Freeform 112"/>
            <p:cNvSpPr>
              <a:spLocks/>
            </p:cNvSpPr>
            <p:nvPr/>
          </p:nvSpPr>
          <p:spPr bwMode="auto">
            <a:xfrm>
              <a:off x="3281" y="2027"/>
              <a:ext cx="125" cy="4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53"/>
                </a:cxn>
                <a:cxn ang="0">
                  <a:pos x="9" y="105"/>
                </a:cxn>
                <a:cxn ang="0">
                  <a:pos x="19" y="155"/>
                </a:cxn>
                <a:cxn ang="0">
                  <a:pos x="32" y="204"/>
                </a:cxn>
                <a:cxn ang="0">
                  <a:pos x="49" y="251"/>
                </a:cxn>
                <a:cxn ang="0">
                  <a:pos x="69" y="299"/>
                </a:cxn>
                <a:cxn ang="0">
                  <a:pos x="89" y="348"/>
                </a:cxn>
                <a:cxn ang="0">
                  <a:pos x="112" y="396"/>
                </a:cxn>
                <a:cxn ang="0">
                  <a:pos x="124" y="421"/>
                </a:cxn>
                <a:cxn ang="0">
                  <a:pos x="136" y="448"/>
                </a:cxn>
                <a:cxn ang="0">
                  <a:pos x="149" y="475"/>
                </a:cxn>
                <a:cxn ang="0">
                  <a:pos x="161" y="500"/>
                </a:cxn>
                <a:cxn ang="0">
                  <a:pos x="173" y="527"/>
                </a:cxn>
                <a:cxn ang="0">
                  <a:pos x="183" y="554"/>
                </a:cxn>
                <a:cxn ang="0">
                  <a:pos x="193" y="582"/>
                </a:cxn>
                <a:cxn ang="0">
                  <a:pos x="203" y="609"/>
                </a:cxn>
                <a:cxn ang="0">
                  <a:pos x="214" y="659"/>
                </a:cxn>
                <a:cxn ang="0">
                  <a:pos x="221" y="711"/>
                </a:cxn>
                <a:cxn ang="0">
                  <a:pos x="229" y="761"/>
                </a:cxn>
                <a:cxn ang="0">
                  <a:pos x="243" y="811"/>
                </a:cxn>
                <a:cxn ang="0">
                  <a:pos x="245" y="811"/>
                </a:cxn>
                <a:cxn ang="0">
                  <a:pos x="248" y="811"/>
                </a:cxn>
                <a:cxn ang="0">
                  <a:pos x="250" y="808"/>
                </a:cxn>
                <a:cxn ang="0">
                  <a:pos x="251" y="806"/>
                </a:cxn>
                <a:cxn ang="0">
                  <a:pos x="240" y="756"/>
                </a:cxn>
                <a:cxn ang="0">
                  <a:pos x="233" y="704"/>
                </a:cxn>
                <a:cxn ang="0">
                  <a:pos x="228" y="654"/>
                </a:cxn>
                <a:cxn ang="0">
                  <a:pos x="218" y="602"/>
                </a:cxn>
                <a:cxn ang="0">
                  <a:pos x="211" y="580"/>
                </a:cxn>
                <a:cxn ang="0">
                  <a:pos x="204" y="559"/>
                </a:cxn>
                <a:cxn ang="0">
                  <a:pos x="196" y="539"/>
                </a:cxn>
                <a:cxn ang="0">
                  <a:pos x="186" y="517"/>
                </a:cxn>
                <a:cxn ang="0">
                  <a:pos x="176" y="497"/>
                </a:cxn>
                <a:cxn ang="0">
                  <a:pos x="166" y="477"/>
                </a:cxn>
                <a:cxn ang="0">
                  <a:pos x="154" y="455"/>
                </a:cxn>
                <a:cxn ang="0">
                  <a:pos x="144" y="435"/>
                </a:cxn>
                <a:cxn ang="0">
                  <a:pos x="132" y="411"/>
                </a:cxn>
                <a:cxn ang="0">
                  <a:pos x="121" y="388"/>
                </a:cxn>
                <a:cxn ang="0">
                  <a:pos x="111" y="365"/>
                </a:cxn>
                <a:cxn ang="0">
                  <a:pos x="99" y="341"/>
                </a:cxn>
                <a:cxn ang="0">
                  <a:pos x="87" y="318"/>
                </a:cxn>
                <a:cxn ang="0">
                  <a:pos x="77" y="293"/>
                </a:cxn>
                <a:cxn ang="0">
                  <a:pos x="67" y="269"/>
                </a:cxn>
                <a:cxn ang="0">
                  <a:pos x="57" y="244"/>
                </a:cxn>
                <a:cxn ang="0">
                  <a:pos x="47" y="217"/>
                </a:cxn>
                <a:cxn ang="0">
                  <a:pos x="39" y="191"/>
                </a:cxn>
                <a:cxn ang="0">
                  <a:pos x="30" y="164"/>
                </a:cxn>
                <a:cxn ang="0">
                  <a:pos x="22" y="135"/>
                </a:cxn>
                <a:cxn ang="0">
                  <a:pos x="15" y="102"/>
                </a:cxn>
                <a:cxn ang="0">
                  <a:pos x="9" y="67"/>
                </a:cxn>
                <a:cxn ang="0">
                  <a:pos x="4" y="33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811">
                  <a:moveTo>
                    <a:pt x="0" y="0"/>
                  </a:moveTo>
                  <a:lnTo>
                    <a:pt x="2" y="53"/>
                  </a:lnTo>
                  <a:lnTo>
                    <a:pt x="9" y="105"/>
                  </a:lnTo>
                  <a:lnTo>
                    <a:pt x="19" y="155"/>
                  </a:lnTo>
                  <a:lnTo>
                    <a:pt x="32" y="204"/>
                  </a:lnTo>
                  <a:lnTo>
                    <a:pt x="49" y="251"/>
                  </a:lnTo>
                  <a:lnTo>
                    <a:pt x="69" y="299"/>
                  </a:lnTo>
                  <a:lnTo>
                    <a:pt x="89" y="348"/>
                  </a:lnTo>
                  <a:lnTo>
                    <a:pt x="112" y="396"/>
                  </a:lnTo>
                  <a:lnTo>
                    <a:pt x="124" y="421"/>
                  </a:lnTo>
                  <a:lnTo>
                    <a:pt x="136" y="448"/>
                  </a:lnTo>
                  <a:lnTo>
                    <a:pt x="149" y="475"/>
                  </a:lnTo>
                  <a:lnTo>
                    <a:pt x="161" y="500"/>
                  </a:lnTo>
                  <a:lnTo>
                    <a:pt x="173" y="527"/>
                  </a:lnTo>
                  <a:lnTo>
                    <a:pt x="183" y="554"/>
                  </a:lnTo>
                  <a:lnTo>
                    <a:pt x="193" y="582"/>
                  </a:lnTo>
                  <a:lnTo>
                    <a:pt x="203" y="609"/>
                  </a:lnTo>
                  <a:lnTo>
                    <a:pt x="214" y="659"/>
                  </a:lnTo>
                  <a:lnTo>
                    <a:pt x="221" y="711"/>
                  </a:lnTo>
                  <a:lnTo>
                    <a:pt x="229" y="761"/>
                  </a:lnTo>
                  <a:lnTo>
                    <a:pt x="243" y="811"/>
                  </a:lnTo>
                  <a:lnTo>
                    <a:pt x="245" y="811"/>
                  </a:lnTo>
                  <a:lnTo>
                    <a:pt x="248" y="811"/>
                  </a:lnTo>
                  <a:lnTo>
                    <a:pt x="250" y="808"/>
                  </a:lnTo>
                  <a:lnTo>
                    <a:pt x="251" y="806"/>
                  </a:lnTo>
                  <a:lnTo>
                    <a:pt x="240" y="756"/>
                  </a:lnTo>
                  <a:lnTo>
                    <a:pt x="233" y="704"/>
                  </a:lnTo>
                  <a:lnTo>
                    <a:pt x="228" y="654"/>
                  </a:lnTo>
                  <a:lnTo>
                    <a:pt x="218" y="602"/>
                  </a:lnTo>
                  <a:lnTo>
                    <a:pt x="211" y="580"/>
                  </a:lnTo>
                  <a:lnTo>
                    <a:pt x="204" y="559"/>
                  </a:lnTo>
                  <a:lnTo>
                    <a:pt x="196" y="539"/>
                  </a:lnTo>
                  <a:lnTo>
                    <a:pt x="186" y="517"/>
                  </a:lnTo>
                  <a:lnTo>
                    <a:pt x="176" y="497"/>
                  </a:lnTo>
                  <a:lnTo>
                    <a:pt x="166" y="477"/>
                  </a:lnTo>
                  <a:lnTo>
                    <a:pt x="154" y="455"/>
                  </a:lnTo>
                  <a:lnTo>
                    <a:pt x="144" y="435"/>
                  </a:lnTo>
                  <a:lnTo>
                    <a:pt x="132" y="411"/>
                  </a:lnTo>
                  <a:lnTo>
                    <a:pt x="121" y="388"/>
                  </a:lnTo>
                  <a:lnTo>
                    <a:pt x="111" y="365"/>
                  </a:lnTo>
                  <a:lnTo>
                    <a:pt x="99" y="341"/>
                  </a:lnTo>
                  <a:lnTo>
                    <a:pt x="87" y="318"/>
                  </a:lnTo>
                  <a:lnTo>
                    <a:pt x="77" y="293"/>
                  </a:lnTo>
                  <a:lnTo>
                    <a:pt x="67" y="269"/>
                  </a:lnTo>
                  <a:lnTo>
                    <a:pt x="57" y="244"/>
                  </a:lnTo>
                  <a:lnTo>
                    <a:pt x="47" y="217"/>
                  </a:lnTo>
                  <a:lnTo>
                    <a:pt x="39" y="191"/>
                  </a:lnTo>
                  <a:lnTo>
                    <a:pt x="30" y="164"/>
                  </a:lnTo>
                  <a:lnTo>
                    <a:pt x="22" y="135"/>
                  </a:lnTo>
                  <a:lnTo>
                    <a:pt x="15" y="102"/>
                  </a:lnTo>
                  <a:lnTo>
                    <a:pt x="9" y="67"/>
                  </a:lnTo>
                  <a:lnTo>
                    <a:pt x="4" y="3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37" name="Freeform 113"/>
            <p:cNvSpPr>
              <a:spLocks/>
            </p:cNvSpPr>
            <p:nvPr/>
          </p:nvSpPr>
          <p:spPr bwMode="auto">
            <a:xfrm>
              <a:off x="3381" y="2179"/>
              <a:ext cx="70" cy="152"/>
            </a:xfrm>
            <a:custGeom>
              <a:avLst/>
              <a:gdLst/>
              <a:ahLst/>
              <a:cxnLst>
                <a:cxn ang="0">
                  <a:pos x="0" y="305"/>
                </a:cxn>
                <a:cxn ang="0">
                  <a:pos x="15" y="265"/>
                </a:cxn>
                <a:cxn ang="0">
                  <a:pos x="32" y="226"/>
                </a:cxn>
                <a:cxn ang="0">
                  <a:pos x="49" y="189"/>
                </a:cxn>
                <a:cxn ang="0">
                  <a:pos x="69" y="153"/>
                </a:cxn>
                <a:cxn ang="0">
                  <a:pos x="87" y="116"/>
                </a:cxn>
                <a:cxn ang="0">
                  <a:pos x="105" y="79"/>
                </a:cxn>
                <a:cxn ang="0">
                  <a:pos x="124" y="42"/>
                </a:cxn>
                <a:cxn ang="0">
                  <a:pos x="141" y="4"/>
                </a:cxn>
                <a:cxn ang="0">
                  <a:pos x="141" y="2"/>
                </a:cxn>
                <a:cxn ang="0">
                  <a:pos x="141" y="0"/>
                </a:cxn>
                <a:cxn ang="0">
                  <a:pos x="139" y="0"/>
                </a:cxn>
                <a:cxn ang="0">
                  <a:pos x="137" y="2"/>
                </a:cxn>
                <a:cxn ang="0">
                  <a:pos x="119" y="40"/>
                </a:cxn>
                <a:cxn ang="0">
                  <a:pos x="100" y="77"/>
                </a:cxn>
                <a:cxn ang="0">
                  <a:pos x="82" y="114"/>
                </a:cxn>
                <a:cxn ang="0">
                  <a:pos x="64" y="151"/>
                </a:cxn>
                <a:cxn ang="0">
                  <a:pos x="45" y="188"/>
                </a:cxn>
                <a:cxn ang="0">
                  <a:pos x="28" y="226"/>
                </a:cxn>
                <a:cxn ang="0">
                  <a:pos x="13" y="265"/>
                </a:cxn>
                <a:cxn ang="0">
                  <a:pos x="0" y="305"/>
                </a:cxn>
                <a:cxn ang="0">
                  <a:pos x="0" y="305"/>
                </a:cxn>
                <a:cxn ang="0">
                  <a:pos x="0" y="305"/>
                </a:cxn>
                <a:cxn ang="0">
                  <a:pos x="0" y="305"/>
                </a:cxn>
                <a:cxn ang="0">
                  <a:pos x="0" y="305"/>
                </a:cxn>
                <a:cxn ang="0">
                  <a:pos x="0" y="305"/>
                </a:cxn>
              </a:cxnLst>
              <a:rect l="0" t="0" r="r" b="b"/>
              <a:pathLst>
                <a:path w="141" h="305">
                  <a:moveTo>
                    <a:pt x="0" y="305"/>
                  </a:moveTo>
                  <a:lnTo>
                    <a:pt x="15" y="265"/>
                  </a:lnTo>
                  <a:lnTo>
                    <a:pt x="32" y="226"/>
                  </a:lnTo>
                  <a:lnTo>
                    <a:pt x="49" y="189"/>
                  </a:lnTo>
                  <a:lnTo>
                    <a:pt x="69" y="153"/>
                  </a:lnTo>
                  <a:lnTo>
                    <a:pt x="87" y="116"/>
                  </a:lnTo>
                  <a:lnTo>
                    <a:pt x="105" y="79"/>
                  </a:lnTo>
                  <a:lnTo>
                    <a:pt x="124" y="42"/>
                  </a:lnTo>
                  <a:lnTo>
                    <a:pt x="141" y="4"/>
                  </a:lnTo>
                  <a:lnTo>
                    <a:pt x="141" y="2"/>
                  </a:lnTo>
                  <a:lnTo>
                    <a:pt x="141" y="0"/>
                  </a:lnTo>
                  <a:lnTo>
                    <a:pt x="139" y="0"/>
                  </a:lnTo>
                  <a:lnTo>
                    <a:pt x="137" y="2"/>
                  </a:lnTo>
                  <a:lnTo>
                    <a:pt x="119" y="40"/>
                  </a:lnTo>
                  <a:lnTo>
                    <a:pt x="100" y="77"/>
                  </a:lnTo>
                  <a:lnTo>
                    <a:pt x="82" y="114"/>
                  </a:lnTo>
                  <a:lnTo>
                    <a:pt x="64" y="151"/>
                  </a:lnTo>
                  <a:lnTo>
                    <a:pt x="45" y="188"/>
                  </a:lnTo>
                  <a:lnTo>
                    <a:pt x="28" y="226"/>
                  </a:lnTo>
                  <a:lnTo>
                    <a:pt x="13" y="265"/>
                  </a:lnTo>
                  <a:lnTo>
                    <a:pt x="0" y="305"/>
                  </a:lnTo>
                  <a:lnTo>
                    <a:pt x="0" y="305"/>
                  </a:lnTo>
                  <a:lnTo>
                    <a:pt x="0" y="305"/>
                  </a:lnTo>
                  <a:lnTo>
                    <a:pt x="0" y="305"/>
                  </a:lnTo>
                  <a:lnTo>
                    <a:pt x="0" y="305"/>
                  </a:lnTo>
                  <a:lnTo>
                    <a:pt x="0" y="30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38" name="Freeform 114"/>
            <p:cNvSpPr>
              <a:spLocks/>
            </p:cNvSpPr>
            <p:nvPr/>
          </p:nvSpPr>
          <p:spPr bwMode="auto">
            <a:xfrm>
              <a:off x="3361" y="2049"/>
              <a:ext cx="17" cy="267"/>
            </a:xfrm>
            <a:custGeom>
              <a:avLst/>
              <a:gdLst/>
              <a:ahLst/>
              <a:cxnLst>
                <a:cxn ang="0">
                  <a:pos x="33" y="534"/>
                </a:cxn>
                <a:cxn ang="0">
                  <a:pos x="30" y="467"/>
                </a:cxn>
                <a:cxn ang="0">
                  <a:pos x="23" y="400"/>
                </a:cxn>
                <a:cxn ang="0">
                  <a:pos x="17" y="333"/>
                </a:cxn>
                <a:cxn ang="0">
                  <a:pos x="10" y="268"/>
                </a:cxn>
                <a:cxn ang="0">
                  <a:pos x="5" y="201"/>
                </a:cxn>
                <a:cxn ang="0">
                  <a:pos x="3" y="134"/>
                </a:cxn>
                <a:cxn ang="0">
                  <a:pos x="7" y="67"/>
                </a:cxn>
                <a:cxn ang="0">
                  <a:pos x="18" y="2"/>
                </a:cxn>
                <a:cxn ang="0">
                  <a:pos x="18" y="0"/>
                </a:cxn>
                <a:cxn ang="0">
                  <a:pos x="17" y="0"/>
                </a:cxn>
                <a:cxn ang="0">
                  <a:pos x="15" y="2"/>
                </a:cxn>
                <a:cxn ang="0">
                  <a:pos x="15" y="4"/>
                </a:cxn>
                <a:cxn ang="0">
                  <a:pos x="3" y="69"/>
                </a:cxn>
                <a:cxn ang="0">
                  <a:pos x="0" y="136"/>
                </a:cxn>
                <a:cxn ang="0">
                  <a:pos x="2" y="203"/>
                </a:cxn>
                <a:cxn ang="0">
                  <a:pos x="7" y="268"/>
                </a:cxn>
                <a:cxn ang="0">
                  <a:pos x="13" y="335"/>
                </a:cxn>
                <a:cxn ang="0">
                  <a:pos x="22" y="402"/>
                </a:cxn>
                <a:cxn ang="0">
                  <a:pos x="28" y="469"/>
                </a:cxn>
                <a:cxn ang="0">
                  <a:pos x="32" y="534"/>
                </a:cxn>
                <a:cxn ang="0">
                  <a:pos x="32" y="534"/>
                </a:cxn>
                <a:cxn ang="0">
                  <a:pos x="33" y="534"/>
                </a:cxn>
                <a:cxn ang="0">
                  <a:pos x="33" y="534"/>
                </a:cxn>
                <a:cxn ang="0">
                  <a:pos x="33" y="534"/>
                </a:cxn>
                <a:cxn ang="0">
                  <a:pos x="33" y="534"/>
                </a:cxn>
              </a:cxnLst>
              <a:rect l="0" t="0" r="r" b="b"/>
              <a:pathLst>
                <a:path w="33" h="534">
                  <a:moveTo>
                    <a:pt x="33" y="534"/>
                  </a:moveTo>
                  <a:lnTo>
                    <a:pt x="30" y="467"/>
                  </a:lnTo>
                  <a:lnTo>
                    <a:pt x="23" y="400"/>
                  </a:lnTo>
                  <a:lnTo>
                    <a:pt x="17" y="333"/>
                  </a:lnTo>
                  <a:lnTo>
                    <a:pt x="10" y="268"/>
                  </a:lnTo>
                  <a:lnTo>
                    <a:pt x="5" y="201"/>
                  </a:lnTo>
                  <a:lnTo>
                    <a:pt x="3" y="134"/>
                  </a:lnTo>
                  <a:lnTo>
                    <a:pt x="7" y="67"/>
                  </a:lnTo>
                  <a:lnTo>
                    <a:pt x="18" y="2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5" y="2"/>
                  </a:lnTo>
                  <a:lnTo>
                    <a:pt x="15" y="4"/>
                  </a:lnTo>
                  <a:lnTo>
                    <a:pt x="3" y="69"/>
                  </a:lnTo>
                  <a:lnTo>
                    <a:pt x="0" y="136"/>
                  </a:lnTo>
                  <a:lnTo>
                    <a:pt x="2" y="203"/>
                  </a:lnTo>
                  <a:lnTo>
                    <a:pt x="7" y="268"/>
                  </a:lnTo>
                  <a:lnTo>
                    <a:pt x="13" y="335"/>
                  </a:lnTo>
                  <a:lnTo>
                    <a:pt x="22" y="402"/>
                  </a:lnTo>
                  <a:lnTo>
                    <a:pt x="28" y="469"/>
                  </a:lnTo>
                  <a:lnTo>
                    <a:pt x="32" y="534"/>
                  </a:lnTo>
                  <a:lnTo>
                    <a:pt x="32" y="534"/>
                  </a:lnTo>
                  <a:lnTo>
                    <a:pt x="33" y="534"/>
                  </a:lnTo>
                  <a:lnTo>
                    <a:pt x="33" y="534"/>
                  </a:lnTo>
                  <a:lnTo>
                    <a:pt x="33" y="534"/>
                  </a:lnTo>
                  <a:lnTo>
                    <a:pt x="33" y="5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39" name="Freeform 115"/>
            <p:cNvSpPr>
              <a:spLocks/>
            </p:cNvSpPr>
            <p:nvPr/>
          </p:nvSpPr>
          <p:spPr bwMode="auto">
            <a:xfrm>
              <a:off x="2985" y="2308"/>
              <a:ext cx="149" cy="1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18"/>
                </a:cxn>
                <a:cxn ang="0">
                  <a:pos x="31" y="37"/>
                </a:cxn>
                <a:cxn ang="0">
                  <a:pos x="48" y="55"/>
                </a:cxn>
                <a:cxn ang="0">
                  <a:pos x="65" y="72"/>
                </a:cxn>
                <a:cxn ang="0">
                  <a:pos x="83" y="89"/>
                </a:cxn>
                <a:cxn ang="0">
                  <a:pos x="102" y="104"/>
                </a:cxn>
                <a:cxn ang="0">
                  <a:pos x="120" y="120"/>
                </a:cxn>
                <a:cxn ang="0">
                  <a:pos x="138" y="136"/>
                </a:cxn>
                <a:cxn ang="0">
                  <a:pos x="157" y="152"/>
                </a:cxn>
                <a:cxn ang="0">
                  <a:pos x="175" y="167"/>
                </a:cxn>
                <a:cxn ang="0">
                  <a:pos x="194" y="182"/>
                </a:cxn>
                <a:cxn ang="0">
                  <a:pos x="214" y="197"/>
                </a:cxn>
                <a:cxn ang="0">
                  <a:pos x="232" y="214"/>
                </a:cxn>
                <a:cxn ang="0">
                  <a:pos x="251" y="229"/>
                </a:cxn>
                <a:cxn ang="0">
                  <a:pos x="269" y="244"/>
                </a:cxn>
                <a:cxn ang="0">
                  <a:pos x="287" y="261"/>
                </a:cxn>
                <a:cxn ang="0">
                  <a:pos x="291" y="263"/>
                </a:cxn>
                <a:cxn ang="0">
                  <a:pos x="296" y="259"/>
                </a:cxn>
                <a:cxn ang="0">
                  <a:pos x="297" y="253"/>
                </a:cxn>
                <a:cxn ang="0">
                  <a:pos x="297" y="248"/>
                </a:cxn>
                <a:cxn ang="0">
                  <a:pos x="286" y="231"/>
                </a:cxn>
                <a:cxn ang="0">
                  <a:pos x="271" y="216"/>
                </a:cxn>
                <a:cxn ang="0">
                  <a:pos x="256" y="202"/>
                </a:cxn>
                <a:cxn ang="0">
                  <a:pos x="239" y="191"/>
                </a:cxn>
                <a:cxn ang="0">
                  <a:pos x="220" y="177"/>
                </a:cxn>
                <a:cxn ang="0">
                  <a:pos x="202" y="166"/>
                </a:cxn>
                <a:cxn ang="0">
                  <a:pos x="185" y="156"/>
                </a:cxn>
                <a:cxn ang="0">
                  <a:pos x="169" y="144"/>
                </a:cxn>
                <a:cxn ang="0">
                  <a:pos x="145" y="129"/>
                </a:cxn>
                <a:cxn ang="0">
                  <a:pos x="122" y="112"/>
                </a:cxn>
                <a:cxn ang="0">
                  <a:pos x="100" y="95"/>
                </a:cxn>
                <a:cxn ang="0">
                  <a:pos x="80" y="77"/>
                </a:cxn>
                <a:cxn ang="0">
                  <a:pos x="58" y="60"/>
                </a:cxn>
                <a:cxn ang="0">
                  <a:pos x="38" y="40"/>
                </a:cxn>
                <a:cxn ang="0">
                  <a:pos x="18" y="2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7" h="263">
                  <a:moveTo>
                    <a:pt x="0" y="0"/>
                  </a:moveTo>
                  <a:lnTo>
                    <a:pt x="15" y="18"/>
                  </a:lnTo>
                  <a:lnTo>
                    <a:pt x="31" y="37"/>
                  </a:lnTo>
                  <a:lnTo>
                    <a:pt x="48" y="55"/>
                  </a:lnTo>
                  <a:lnTo>
                    <a:pt x="65" y="72"/>
                  </a:lnTo>
                  <a:lnTo>
                    <a:pt x="83" y="89"/>
                  </a:lnTo>
                  <a:lnTo>
                    <a:pt x="102" y="104"/>
                  </a:lnTo>
                  <a:lnTo>
                    <a:pt x="120" y="120"/>
                  </a:lnTo>
                  <a:lnTo>
                    <a:pt x="138" y="136"/>
                  </a:lnTo>
                  <a:lnTo>
                    <a:pt x="157" y="152"/>
                  </a:lnTo>
                  <a:lnTo>
                    <a:pt x="175" y="167"/>
                  </a:lnTo>
                  <a:lnTo>
                    <a:pt x="194" y="182"/>
                  </a:lnTo>
                  <a:lnTo>
                    <a:pt x="214" y="197"/>
                  </a:lnTo>
                  <a:lnTo>
                    <a:pt x="232" y="214"/>
                  </a:lnTo>
                  <a:lnTo>
                    <a:pt x="251" y="229"/>
                  </a:lnTo>
                  <a:lnTo>
                    <a:pt x="269" y="244"/>
                  </a:lnTo>
                  <a:lnTo>
                    <a:pt x="287" y="261"/>
                  </a:lnTo>
                  <a:lnTo>
                    <a:pt x="291" y="263"/>
                  </a:lnTo>
                  <a:lnTo>
                    <a:pt x="296" y="259"/>
                  </a:lnTo>
                  <a:lnTo>
                    <a:pt x="297" y="253"/>
                  </a:lnTo>
                  <a:lnTo>
                    <a:pt x="297" y="248"/>
                  </a:lnTo>
                  <a:lnTo>
                    <a:pt x="286" y="231"/>
                  </a:lnTo>
                  <a:lnTo>
                    <a:pt x="271" y="216"/>
                  </a:lnTo>
                  <a:lnTo>
                    <a:pt x="256" y="202"/>
                  </a:lnTo>
                  <a:lnTo>
                    <a:pt x="239" y="191"/>
                  </a:lnTo>
                  <a:lnTo>
                    <a:pt x="220" y="177"/>
                  </a:lnTo>
                  <a:lnTo>
                    <a:pt x="202" y="166"/>
                  </a:lnTo>
                  <a:lnTo>
                    <a:pt x="185" y="156"/>
                  </a:lnTo>
                  <a:lnTo>
                    <a:pt x="169" y="144"/>
                  </a:lnTo>
                  <a:lnTo>
                    <a:pt x="145" y="129"/>
                  </a:lnTo>
                  <a:lnTo>
                    <a:pt x="122" y="112"/>
                  </a:lnTo>
                  <a:lnTo>
                    <a:pt x="100" y="95"/>
                  </a:lnTo>
                  <a:lnTo>
                    <a:pt x="80" y="77"/>
                  </a:lnTo>
                  <a:lnTo>
                    <a:pt x="58" y="60"/>
                  </a:lnTo>
                  <a:lnTo>
                    <a:pt x="38" y="40"/>
                  </a:lnTo>
                  <a:lnTo>
                    <a:pt x="18" y="2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40" name="Freeform 116"/>
            <p:cNvSpPr>
              <a:spLocks/>
            </p:cNvSpPr>
            <p:nvPr/>
          </p:nvSpPr>
          <p:spPr bwMode="auto">
            <a:xfrm>
              <a:off x="3027" y="2239"/>
              <a:ext cx="99" cy="1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" y="45"/>
                </a:cxn>
                <a:cxn ang="0">
                  <a:pos x="54" y="92"/>
                </a:cxn>
                <a:cxn ang="0">
                  <a:pos x="79" y="137"/>
                </a:cxn>
                <a:cxn ang="0">
                  <a:pos x="102" y="184"/>
                </a:cxn>
                <a:cxn ang="0">
                  <a:pos x="124" y="231"/>
                </a:cxn>
                <a:cxn ang="0">
                  <a:pos x="146" y="278"/>
                </a:cxn>
                <a:cxn ang="0">
                  <a:pos x="169" y="326"/>
                </a:cxn>
                <a:cxn ang="0">
                  <a:pos x="191" y="373"/>
                </a:cxn>
                <a:cxn ang="0">
                  <a:pos x="193" y="375"/>
                </a:cxn>
                <a:cxn ang="0">
                  <a:pos x="194" y="373"/>
                </a:cxn>
                <a:cxn ang="0">
                  <a:pos x="198" y="370"/>
                </a:cxn>
                <a:cxn ang="0">
                  <a:pos x="198" y="367"/>
                </a:cxn>
                <a:cxn ang="0">
                  <a:pos x="179" y="318"/>
                </a:cxn>
                <a:cxn ang="0">
                  <a:pos x="157" y="270"/>
                </a:cxn>
                <a:cxn ang="0">
                  <a:pos x="136" y="223"/>
                </a:cxn>
                <a:cxn ang="0">
                  <a:pos x="111" y="178"/>
                </a:cxn>
                <a:cxn ang="0">
                  <a:pos x="86" y="132"/>
                </a:cxn>
                <a:cxn ang="0">
                  <a:pos x="59" y="87"/>
                </a:cxn>
                <a:cxn ang="0">
                  <a:pos x="30" y="4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98" h="375">
                  <a:moveTo>
                    <a:pt x="0" y="0"/>
                  </a:moveTo>
                  <a:lnTo>
                    <a:pt x="29" y="45"/>
                  </a:lnTo>
                  <a:lnTo>
                    <a:pt x="54" y="92"/>
                  </a:lnTo>
                  <a:lnTo>
                    <a:pt x="79" y="137"/>
                  </a:lnTo>
                  <a:lnTo>
                    <a:pt x="102" y="184"/>
                  </a:lnTo>
                  <a:lnTo>
                    <a:pt x="124" y="231"/>
                  </a:lnTo>
                  <a:lnTo>
                    <a:pt x="146" y="278"/>
                  </a:lnTo>
                  <a:lnTo>
                    <a:pt x="169" y="326"/>
                  </a:lnTo>
                  <a:lnTo>
                    <a:pt x="191" y="373"/>
                  </a:lnTo>
                  <a:lnTo>
                    <a:pt x="193" y="375"/>
                  </a:lnTo>
                  <a:lnTo>
                    <a:pt x="194" y="373"/>
                  </a:lnTo>
                  <a:lnTo>
                    <a:pt x="198" y="370"/>
                  </a:lnTo>
                  <a:lnTo>
                    <a:pt x="198" y="367"/>
                  </a:lnTo>
                  <a:lnTo>
                    <a:pt x="179" y="318"/>
                  </a:lnTo>
                  <a:lnTo>
                    <a:pt x="157" y="270"/>
                  </a:lnTo>
                  <a:lnTo>
                    <a:pt x="136" y="223"/>
                  </a:lnTo>
                  <a:lnTo>
                    <a:pt x="111" y="178"/>
                  </a:lnTo>
                  <a:lnTo>
                    <a:pt x="86" y="132"/>
                  </a:lnTo>
                  <a:lnTo>
                    <a:pt x="59" y="87"/>
                  </a:lnTo>
                  <a:lnTo>
                    <a:pt x="30" y="4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41" name="Freeform 117"/>
            <p:cNvSpPr>
              <a:spLocks/>
            </p:cNvSpPr>
            <p:nvPr/>
          </p:nvSpPr>
          <p:spPr bwMode="auto">
            <a:xfrm>
              <a:off x="2873" y="2828"/>
              <a:ext cx="577" cy="73"/>
            </a:xfrm>
            <a:custGeom>
              <a:avLst/>
              <a:gdLst/>
              <a:ahLst/>
              <a:cxnLst>
                <a:cxn ang="0">
                  <a:pos x="1121" y="35"/>
                </a:cxn>
                <a:cxn ang="0">
                  <a:pos x="1055" y="22"/>
                </a:cxn>
                <a:cxn ang="0">
                  <a:pos x="983" y="11"/>
                </a:cxn>
                <a:cxn ang="0">
                  <a:pos x="911" y="5"/>
                </a:cxn>
                <a:cxn ang="0">
                  <a:pos x="837" y="0"/>
                </a:cxn>
                <a:cxn ang="0">
                  <a:pos x="763" y="0"/>
                </a:cxn>
                <a:cxn ang="0">
                  <a:pos x="691" y="1"/>
                </a:cxn>
                <a:cxn ang="0">
                  <a:pos x="618" y="6"/>
                </a:cxn>
                <a:cxn ang="0">
                  <a:pos x="546" y="15"/>
                </a:cxn>
                <a:cxn ang="0">
                  <a:pos x="472" y="25"/>
                </a:cxn>
                <a:cxn ang="0">
                  <a:pos x="399" y="38"/>
                </a:cxn>
                <a:cxn ang="0">
                  <a:pos x="325" y="55"/>
                </a:cxn>
                <a:cxn ang="0">
                  <a:pos x="253" y="72"/>
                </a:cxn>
                <a:cxn ang="0">
                  <a:pos x="179" y="90"/>
                </a:cxn>
                <a:cxn ang="0">
                  <a:pos x="107" y="110"/>
                </a:cxn>
                <a:cxn ang="0">
                  <a:pos x="35" y="132"/>
                </a:cxn>
                <a:cxn ang="0">
                  <a:pos x="0" y="144"/>
                </a:cxn>
                <a:cxn ang="0">
                  <a:pos x="0" y="145"/>
                </a:cxn>
                <a:cxn ang="0">
                  <a:pos x="35" y="135"/>
                </a:cxn>
                <a:cxn ang="0">
                  <a:pos x="107" y="115"/>
                </a:cxn>
                <a:cxn ang="0">
                  <a:pos x="179" y="95"/>
                </a:cxn>
                <a:cxn ang="0">
                  <a:pos x="253" y="77"/>
                </a:cxn>
                <a:cxn ang="0">
                  <a:pos x="325" y="62"/>
                </a:cxn>
                <a:cxn ang="0">
                  <a:pos x="399" y="47"/>
                </a:cxn>
                <a:cxn ang="0">
                  <a:pos x="472" y="33"/>
                </a:cxn>
                <a:cxn ang="0">
                  <a:pos x="546" y="22"/>
                </a:cxn>
                <a:cxn ang="0">
                  <a:pos x="618" y="13"/>
                </a:cxn>
                <a:cxn ang="0">
                  <a:pos x="690" y="6"/>
                </a:cxn>
                <a:cxn ang="0">
                  <a:pos x="760" y="5"/>
                </a:cxn>
                <a:cxn ang="0">
                  <a:pos x="832" y="6"/>
                </a:cxn>
                <a:cxn ang="0">
                  <a:pos x="906" y="10"/>
                </a:cxn>
                <a:cxn ang="0">
                  <a:pos x="978" y="17"/>
                </a:cxn>
                <a:cxn ang="0">
                  <a:pos x="1048" y="27"/>
                </a:cxn>
                <a:cxn ang="0">
                  <a:pos x="1120" y="37"/>
                </a:cxn>
                <a:cxn ang="0">
                  <a:pos x="1155" y="43"/>
                </a:cxn>
                <a:cxn ang="0">
                  <a:pos x="1155" y="43"/>
                </a:cxn>
                <a:cxn ang="0">
                  <a:pos x="1155" y="43"/>
                </a:cxn>
              </a:cxnLst>
              <a:rect l="0" t="0" r="r" b="b"/>
              <a:pathLst>
                <a:path w="1155" h="145">
                  <a:moveTo>
                    <a:pt x="1155" y="43"/>
                  </a:moveTo>
                  <a:lnTo>
                    <a:pt x="1121" y="35"/>
                  </a:lnTo>
                  <a:lnTo>
                    <a:pt x="1088" y="28"/>
                  </a:lnTo>
                  <a:lnTo>
                    <a:pt x="1055" y="22"/>
                  </a:lnTo>
                  <a:lnTo>
                    <a:pt x="1019" y="17"/>
                  </a:lnTo>
                  <a:lnTo>
                    <a:pt x="983" y="11"/>
                  </a:lnTo>
                  <a:lnTo>
                    <a:pt x="947" y="8"/>
                  </a:lnTo>
                  <a:lnTo>
                    <a:pt x="911" y="5"/>
                  </a:lnTo>
                  <a:lnTo>
                    <a:pt x="874" y="1"/>
                  </a:lnTo>
                  <a:lnTo>
                    <a:pt x="837" y="0"/>
                  </a:lnTo>
                  <a:lnTo>
                    <a:pt x="800" y="0"/>
                  </a:lnTo>
                  <a:lnTo>
                    <a:pt x="763" y="0"/>
                  </a:lnTo>
                  <a:lnTo>
                    <a:pt x="727" y="0"/>
                  </a:lnTo>
                  <a:lnTo>
                    <a:pt x="691" y="1"/>
                  </a:lnTo>
                  <a:lnTo>
                    <a:pt x="655" y="3"/>
                  </a:lnTo>
                  <a:lnTo>
                    <a:pt x="618" y="6"/>
                  </a:lnTo>
                  <a:lnTo>
                    <a:pt x="583" y="10"/>
                  </a:lnTo>
                  <a:lnTo>
                    <a:pt x="546" y="15"/>
                  </a:lnTo>
                  <a:lnTo>
                    <a:pt x="509" y="20"/>
                  </a:lnTo>
                  <a:lnTo>
                    <a:pt x="472" y="25"/>
                  </a:lnTo>
                  <a:lnTo>
                    <a:pt x="435" y="32"/>
                  </a:lnTo>
                  <a:lnTo>
                    <a:pt x="399" y="38"/>
                  </a:lnTo>
                  <a:lnTo>
                    <a:pt x="362" y="47"/>
                  </a:lnTo>
                  <a:lnTo>
                    <a:pt x="325" y="55"/>
                  </a:lnTo>
                  <a:lnTo>
                    <a:pt x="290" y="63"/>
                  </a:lnTo>
                  <a:lnTo>
                    <a:pt x="253" y="72"/>
                  </a:lnTo>
                  <a:lnTo>
                    <a:pt x="216" y="80"/>
                  </a:lnTo>
                  <a:lnTo>
                    <a:pt x="179" y="90"/>
                  </a:lnTo>
                  <a:lnTo>
                    <a:pt x="144" y="100"/>
                  </a:lnTo>
                  <a:lnTo>
                    <a:pt x="107" y="110"/>
                  </a:lnTo>
                  <a:lnTo>
                    <a:pt x="72" y="120"/>
                  </a:lnTo>
                  <a:lnTo>
                    <a:pt x="35" y="132"/>
                  </a:lnTo>
                  <a:lnTo>
                    <a:pt x="0" y="142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35" y="135"/>
                  </a:lnTo>
                  <a:lnTo>
                    <a:pt x="72" y="125"/>
                  </a:lnTo>
                  <a:lnTo>
                    <a:pt x="107" y="115"/>
                  </a:lnTo>
                  <a:lnTo>
                    <a:pt x="144" y="105"/>
                  </a:lnTo>
                  <a:lnTo>
                    <a:pt x="179" y="95"/>
                  </a:lnTo>
                  <a:lnTo>
                    <a:pt x="216" y="87"/>
                  </a:lnTo>
                  <a:lnTo>
                    <a:pt x="253" y="77"/>
                  </a:lnTo>
                  <a:lnTo>
                    <a:pt x="290" y="68"/>
                  </a:lnTo>
                  <a:lnTo>
                    <a:pt x="325" y="62"/>
                  </a:lnTo>
                  <a:lnTo>
                    <a:pt x="362" y="53"/>
                  </a:lnTo>
                  <a:lnTo>
                    <a:pt x="399" y="47"/>
                  </a:lnTo>
                  <a:lnTo>
                    <a:pt x="435" y="40"/>
                  </a:lnTo>
                  <a:lnTo>
                    <a:pt x="472" y="33"/>
                  </a:lnTo>
                  <a:lnTo>
                    <a:pt x="509" y="27"/>
                  </a:lnTo>
                  <a:lnTo>
                    <a:pt x="546" y="22"/>
                  </a:lnTo>
                  <a:lnTo>
                    <a:pt x="583" y="17"/>
                  </a:lnTo>
                  <a:lnTo>
                    <a:pt x="618" y="13"/>
                  </a:lnTo>
                  <a:lnTo>
                    <a:pt x="653" y="10"/>
                  </a:lnTo>
                  <a:lnTo>
                    <a:pt x="690" y="6"/>
                  </a:lnTo>
                  <a:lnTo>
                    <a:pt x="725" y="6"/>
                  </a:lnTo>
                  <a:lnTo>
                    <a:pt x="760" y="5"/>
                  </a:lnTo>
                  <a:lnTo>
                    <a:pt x="797" y="5"/>
                  </a:lnTo>
                  <a:lnTo>
                    <a:pt x="832" y="6"/>
                  </a:lnTo>
                  <a:lnTo>
                    <a:pt x="869" y="8"/>
                  </a:lnTo>
                  <a:lnTo>
                    <a:pt x="906" y="10"/>
                  </a:lnTo>
                  <a:lnTo>
                    <a:pt x="941" y="13"/>
                  </a:lnTo>
                  <a:lnTo>
                    <a:pt x="978" y="17"/>
                  </a:lnTo>
                  <a:lnTo>
                    <a:pt x="1013" y="22"/>
                  </a:lnTo>
                  <a:lnTo>
                    <a:pt x="1048" y="27"/>
                  </a:lnTo>
                  <a:lnTo>
                    <a:pt x="1085" y="32"/>
                  </a:lnTo>
                  <a:lnTo>
                    <a:pt x="1120" y="37"/>
                  </a:lnTo>
                  <a:lnTo>
                    <a:pt x="1155" y="43"/>
                  </a:lnTo>
                  <a:lnTo>
                    <a:pt x="1155" y="43"/>
                  </a:lnTo>
                  <a:lnTo>
                    <a:pt x="1155" y="43"/>
                  </a:lnTo>
                  <a:lnTo>
                    <a:pt x="1155" y="43"/>
                  </a:lnTo>
                  <a:lnTo>
                    <a:pt x="1155" y="43"/>
                  </a:lnTo>
                  <a:lnTo>
                    <a:pt x="1155" y="4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42" name="Freeform 118"/>
            <p:cNvSpPr>
              <a:spLocks/>
            </p:cNvSpPr>
            <p:nvPr/>
          </p:nvSpPr>
          <p:spPr bwMode="auto">
            <a:xfrm>
              <a:off x="2984" y="2865"/>
              <a:ext cx="466" cy="101"/>
            </a:xfrm>
            <a:custGeom>
              <a:avLst/>
              <a:gdLst/>
              <a:ahLst/>
              <a:cxnLst>
                <a:cxn ang="0">
                  <a:pos x="907" y="4"/>
                </a:cxn>
                <a:cxn ang="0">
                  <a:pos x="855" y="7"/>
                </a:cxn>
                <a:cxn ang="0">
                  <a:pos x="801" y="9"/>
                </a:cxn>
                <a:cxn ang="0">
                  <a:pos x="750" y="10"/>
                </a:cxn>
                <a:cxn ang="0">
                  <a:pos x="693" y="15"/>
                </a:cxn>
                <a:cxn ang="0">
                  <a:pos x="629" y="24"/>
                </a:cxn>
                <a:cxn ang="0">
                  <a:pos x="567" y="36"/>
                </a:cxn>
                <a:cxn ang="0">
                  <a:pos x="504" y="46"/>
                </a:cxn>
                <a:cxn ang="0">
                  <a:pos x="443" y="56"/>
                </a:cxn>
                <a:cxn ang="0">
                  <a:pos x="381" y="69"/>
                </a:cxn>
                <a:cxn ang="0">
                  <a:pos x="323" y="86"/>
                </a:cxn>
                <a:cxn ang="0">
                  <a:pos x="263" y="102"/>
                </a:cxn>
                <a:cxn ang="0">
                  <a:pos x="204" y="123"/>
                </a:cxn>
                <a:cxn ang="0">
                  <a:pos x="145" y="143"/>
                </a:cxn>
                <a:cxn ang="0">
                  <a:pos x="89" y="164"/>
                </a:cxn>
                <a:cxn ang="0">
                  <a:pos x="30" y="188"/>
                </a:cxn>
                <a:cxn ang="0">
                  <a:pos x="0" y="201"/>
                </a:cxn>
                <a:cxn ang="0">
                  <a:pos x="0" y="203"/>
                </a:cxn>
                <a:cxn ang="0">
                  <a:pos x="30" y="191"/>
                </a:cxn>
                <a:cxn ang="0">
                  <a:pos x="89" y="169"/>
                </a:cxn>
                <a:cxn ang="0">
                  <a:pos x="147" y="148"/>
                </a:cxn>
                <a:cxn ang="0">
                  <a:pos x="204" y="128"/>
                </a:cxn>
                <a:cxn ang="0">
                  <a:pos x="263" y="107"/>
                </a:cxn>
                <a:cxn ang="0">
                  <a:pos x="321" y="91"/>
                </a:cxn>
                <a:cxn ang="0">
                  <a:pos x="381" y="74"/>
                </a:cxn>
                <a:cxn ang="0">
                  <a:pos x="442" y="61"/>
                </a:cxn>
                <a:cxn ang="0">
                  <a:pos x="499" y="49"/>
                </a:cxn>
                <a:cxn ang="0">
                  <a:pos x="554" y="41"/>
                </a:cxn>
                <a:cxn ang="0">
                  <a:pos x="609" y="34"/>
                </a:cxn>
                <a:cxn ang="0">
                  <a:pos x="664" y="27"/>
                </a:cxn>
                <a:cxn ang="0">
                  <a:pos x="723" y="20"/>
                </a:cxn>
                <a:cxn ang="0">
                  <a:pos x="790" y="15"/>
                </a:cxn>
                <a:cxn ang="0">
                  <a:pos x="855" y="12"/>
                </a:cxn>
                <a:cxn ang="0">
                  <a:pos x="910" y="7"/>
                </a:cxn>
                <a:cxn ang="0">
                  <a:pos x="932" y="2"/>
                </a:cxn>
                <a:cxn ang="0">
                  <a:pos x="932" y="0"/>
                </a:cxn>
                <a:cxn ang="0">
                  <a:pos x="932" y="0"/>
                </a:cxn>
              </a:cxnLst>
              <a:rect l="0" t="0" r="r" b="b"/>
              <a:pathLst>
                <a:path w="932" h="203">
                  <a:moveTo>
                    <a:pt x="932" y="0"/>
                  </a:moveTo>
                  <a:lnTo>
                    <a:pt x="907" y="4"/>
                  </a:lnTo>
                  <a:lnTo>
                    <a:pt x="880" y="7"/>
                  </a:lnTo>
                  <a:lnTo>
                    <a:pt x="855" y="7"/>
                  </a:lnTo>
                  <a:lnTo>
                    <a:pt x="828" y="9"/>
                  </a:lnTo>
                  <a:lnTo>
                    <a:pt x="801" y="9"/>
                  </a:lnTo>
                  <a:lnTo>
                    <a:pt x="776" y="10"/>
                  </a:lnTo>
                  <a:lnTo>
                    <a:pt x="750" y="10"/>
                  </a:lnTo>
                  <a:lnTo>
                    <a:pt x="724" y="12"/>
                  </a:lnTo>
                  <a:lnTo>
                    <a:pt x="693" y="15"/>
                  </a:lnTo>
                  <a:lnTo>
                    <a:pt x="661" y="20"/>
                  </a:lnTo>
                  <a:lnTo>
                    <a:pt x="629" y="24"/>
                  </a:lnTo>
                  <a:lnTo>
                    <a:pt x="599" y="29"/>
                  </a:lnTo>
                  <a:lnTo>
                    <a:pt x="567" y="36"/>
                  </a:lnTo>
                  <a:lnTo>
                    <a:pt x="535" y="41"/>
                  </a:lnTo>
                  <a:lnTo>
                    <a:pt x="504" y="46"/>
                  </a:lnTo>
                  <a:lnTo>
                    <a:pt x="473" y="51"/>
                  </a:lnTo>
                  <a:lnTo>
                    <a:pt x="443" y="56"/>
                  </a:lnTo>
                  <a:lnTo>
                    <a:pt x="413" y="62"/>
                  </a:lnTo>
                  <a:lnTo>
                    <a:pt x="381" y="69"/>
                  </a:lnTo>
                  <a:lnTo>
                    <a:pt x="353" y="77"/>
                  </a:lnTo>
                  <a:lnTo>
                    <a:pt x="323" y="86"/>
                  </a:lnTo>
                  <a:lnTo>
                    <a:pt x="293" y="94"/>
                  </a:lnTo>
                  <a:lnTo>
                    <a:pt x="263" y="102"/>
                  </a:lnTo>
                  <a:lnTo>
                    <a:pt x="234" y="113"/>
                  </a:lnTo>
                  <a:lnTo>
                    <a:pt x="204" y="123"/>
                  </a:lnTo>
                  <a:lnTo>
                    <a:pt x="176" y="133"/>
                  </a:lnTo>
                  <a:lnTo>
                    <a:pt x="145" y="143"/>
                  </a:lnTo>
                  <a:lnTo>
                    <a:pt x="117" y="153"/>
                  </a:lnTo>
                  <a:lnTo>
                    <a:pt x="89" y="164"/>
                  </a:lnTo>
                  <a:lnTo>
                    <a:pt x="60" y="176"/>
                  </a:lnTo>
                  <a:lnTo>
                    <a:pt x="30" y="188"/>
                  </a:lnTo>
                  <a:lnTo>
                    <a:pt x="2" y="200"/>
                  </a:lnTo>
                  <a:lnTo>
                    <a:pt x="0" y="201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2" y="203"/>
                  </a:lnTo>
                  <a:lnTo>
                    <a:pt x="30" y="191"/>
                  </a:lnTo>
                  <a:lnTo>
                    <a:pt x="60" y="181"/>
                  </a:lnTo>
                  <a:lnTo>
                    <a:pt x="89" y="169"/>
                  </a:lnTo>
                  <a:lnTo>
                    <a:pt x="117" y="159"/>
                  </a:lnTo>
                  <a:lnTo>
                    <a:pt x="147" y="148"/>
                  </a:lnTo>
                  <a:lnTo>
                    <a:pt x="176" y="138"/>
                  </a:lnTo>
                  <a:lnTo>
                    <a:pt x="204" y="128"/>
                  </a:lnTo>
                  <a:lnTo>
                    <a:pt x="234" y="118"/>
                  </a:lnTo>
                  <a:lnTo>
                    <a:pt x="263" y="107"/>
                  </a:lnTo>
                  <a:lnTo>
                    <a:pt x="293" y="99"/>
                  </a:lnTo>
                  <a:lnTo>
                    <a:pt x="321" y="91"/>
                  </a:lnTo>
                  <a:lnTo>
                    <a:pt x="351" y="82"/>
                  </a:lnTo>
                  <a:lnTo>
                    <a:pt x="381" y="74"/>
                  </a:lnTo>
                  <a:lnTo>
                    <a:pt x="412" y="67"/>
                  </a:lnTo>
                  <a:lnTo>
                    <a:pt x="442" y="61"/>
                  </a:lnTo>
                  <a:lnTo>
                    <a:pt x="472" y="54"/>
                  </a:lnTo>
                  <a:lnTo>
                    <a:pt x="499" y="49"/>
                  </a:lnTo>
                  <a:lnTo>
                    <a:pt x="527" y="46"/>
                  </a:lnTo>
                  <a:lnTo>
                    <a:pt x="554" y="41"/>
                  </a:lnTo>
                  <a:lnTo>
                    <a:pt x="582" y="37"/>
                  </a:lnTo>
                  <a:lnTo>
                    <a:pt x="609" y="34"/>
                  </a:lnTo>
                  <a:lnTo>
                    <a:pt x="637" y="31"/>
                  </a:lnTo>
                  <a:lnTo>
                    <a:pt x="664" y="27"/>
                  </a:lnTo>
                  <a:lnTo>
                    <a:pt x="693" y="24"/>
                  </a:lnTo>
                  <a:lnTo>
                    <a:pt x="723" y="20"/>
                  </a:lnTo>
                  <a:lnTo>
                    <a:pt x="756" y="17"/>
                  </a:lnTo>
                  <a:lnTo>
                    <a:pt x="790" y="15"/>
                  </a:lnTo>
                  <a:lnTo>
                    <a:pt x="823" y="14"/>
                  </a:lnTo>
                  <a:lnTo>
                    <a:pt x="855" y="12"/>
                  </a:lnTo>
                  <a:lnTo>
                    <a:pt x="885" y="10"/>
                  </a:lnTo>
                  <a:lnTo>
                    <a:pt x="910" y="7"/>
                  </a:lnTo>
                  <a:lnTo>
                    <a:pt x="932" y="2"/>
                  </a:lnTo>
                  <a:lnTo>
                    <a:pt x="932" y="2"/>
                  </a:lnTo>
                  <a:lnTo>
                    <a:pt x="932" y="0"/>
                  </a:lnTo>
                  <a:lnTo>
                    <a:pt x="932" y="0"/>
                  </a:lnTo>
                  <a:lnTo>
                    <a:pt x="932" y="0"/>
                  </a:lnTo>
                  <a:lnTo>
                    <a:pt x="93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43" name="Freeform 119"/>
            <p:cNvSpPr>
              <a:spLocks/>
            </p:cNvSpPr>
            <p:nvPr/>
          </p:nvSpPr>
          <p:spPr bwMode="auto">
            <a:xfrm>
              <a:off x="3566" y="2684"/>
              <a:ext cx="389" cy="155"/>
            </a:xfrm>
            <a:custGeom>
              <a:avLst/>
              <a:gdLst/>
              <a:ahLst/>
              <a:cxnLst>
                <a:cxn ang="0">
                  <a:pos x="18" y="291"/>
                </a:cxn>
                <a:cxn ang="0">
                  <a:pos x="57" y="256"/>
                </a:cxn>
                <a:cxn ang="0">
                  <a:pos x="97" y="223"/>
                </a:cxn>
                <a:cxn ang="0">
                  <a:pos x="140" y="191"/>
                </a:cxn>
                <a:cxn ang="0">
                  <a:pos x="186" y="162"/>
                </a:cxn>
                <a:cxn ang="0">
                  <a:pos x="231" y="136"/>
                </a:cxn>
                <a:cxn ang="0">
                  <a:pos x="278" y="112"/>
                </a:cxn>
                <a:cxn ang="0">
                  <a:pos x="326" y="90"/>
                </a:cxn>
                <a:cxn ang="0">
                  <a:pos x="375" y="72"/>
                </a:cxn>
                <a:cxn ang="0">
                  <a:pos x="427" y="57"/>
                </a:cxn>
                <a:cxn ang="0">
                  <a:pos x="480" y="45"/>
                </a:cxn>
                <a:cxn ang="0">
                  <a:pos x="534" y="35"/>
                </a:cxn>
                <a:cxn ang="0">
                  <a:pos x="589" y="28"/>
                </a:cxn>
                <a:cxn ang="0">
                  <a:pos x="642" y="22"/>
                </a:cxn>
                <a:cxn ang="0">
                  <a:pos x="698" y="15"/>
                </a:cxn>
                <a:cxn ang="0">
                  <a:pos x="751" y="7"/>
                </a:cxn>
                <a:cxn ang="0">
                  <a:pos x="778" y="2"/>
                </a:cxn>
                <a:cxn ang="0">
                  <a:pos x="778" y="0"/>
                </a:cxn>
                <a:cxn ang="0">
                  <a:pos x="750" y="5"/>
                </a:cxn>
                <a:cxn ang="0">
                  <a:pos x="693" y="13"/>
                </a:cxn>
                <a:cxn ang="0">
                  <a:pos x="634" y="20"/>
                </a:cxn>
                <a:cxn ang="0">
                  <a:pos x="577" y="28"/>
                </a:cxn>
                <a:cxn ang="0">
                  <a:pos x="520" y="37"/>
                </a:cxn>
                <a:cxn ang="0">
                  <a:pos x="463" y="49"/>
                </a:cxn>
                <a:cxn ang="0">
                  <a:pos x="408" y="62"/>
                </a:cxn>
                <a:cxn ang="0">
                  <a:pos x="351" y="79"/>
                </a:cxn>
                <a:cxn ang="0">
                  <a:pos x="303" y="97"/>
                </a:cxn>
                <a:cxn ang="0">
                  <a:pos x="258" y="117"/>
                </a:cxn>
                <a:cxn ang="0">
                  <a:pos x="212" y="141"/>
                </a:cxn>
                <a:cxn ang="0">
                  <a:pos x="169" y="166"/>
                </a:cxn>
                <a:cxn ang="0">
                  <a:pos x="127" y="192"/>
                </a:cxn>
                <a:cxn ang="0">
                  <a:pos x="87" y="223"/>
                </a:cxn>
                <a:cxn ang="0">
                  <a:pos x="50" y="254"/>
                </a:cxn>
                <a:cxn ang="0">
                  <a:pos x="15" y="289"/>
                </a:cxn>
                <a:cxn ang="0">
                  <a:pos x="0" y="308"/>
                </a:cxn>
                <a:cxn ang="0">
                  <a:pos x="0" y="310"/>
                </a:cxn>
                <a:cxn ang="0">
                  <a:pos x="0" y="310"/>
                </a:cxn>
              </a:cxnLst>
              <a:rect l="0" t="0" r="r" b="b"/>
              <a:pathLst>
                <a:path w="778" h="310">
                  <a:moveTo>
                    <a:pt x="0" y="310"/>
                  </a:moveTo>
                  <a:lnTo>
                    <a:pt x="18" y="291"/>
                  </a:lnTo>
                  <a:lnTo>
                    <a:pt x="37" y="273"/>
                  </a:lnTo>
                  <a:lnTo>
                    <a:pt x="57" y="256"/>
                  </a:lnTo>
                  <a:lnTo>
                    <a:pt x="77" y="239"/>
                  </a:lnTo>
                  <a:lnTo>
                    <a:pt x="97" y="223"/>
                  </a:lnTo>
                  <a:lnTo>
                    <a:pt x="119" y="207"/>
                  </a:lnTo>
                  <a:lnTo>
                    <a:pt x="140" y="191"/>
                  </a:lnTo>
                  <a:lnTo>
                    <a:pt x="162" y="177"/>
                  </a:lnTo>
                  <a:lnTo>
                    <a:pt x="186" y="162"/>
                  </a:lnTo>
                  <a:lnTo>
                    <a:pt x="209" y="149"/>
                  </a:lnTo>
                  <a:lnTo>
                    <a:pt x="231" y="136"/>
                  </a:lnTo>
                  <a:lnTo>
                    <a:pt x="254" y="124"/>
                  </a:lnTo>
                  <a:lnTo>
                    <a:pt x="278" y="112"/>
                  </a:lnTo>
                  <a:lnTo>
                    <a:pt x="303" y="100"/>
                  </a:lnTo>
                  <a:lnTo>
                    <a:pt x="326" y="90"/>
                  </a:lnTo>
                  <a:lnTo>
                    <a:pt x="350" y="80"/>
                  </a:lnTo>
                  <a:lnTo>
                    <a:pt x="375" y="72"/>
                  </a:lnTo>
                  <a:lnTo>
                    <a:pt x="401" y="64"/>
                  </a:lnTo>
                  <a:lnTo>
                    <a:pt x="427" y="57"/>
                  </a:lnTo>
                  <a:lnTo>
                    <a:pt x="453" y="50"/>
                  </a:lnTo>
                  <a:lnTo>
                    <a:pt x="480" y="45"/>
                  </a:lnTo>
                  <a:lnTo>
                    <a:pt x="507" y="40"/>
                  </a:lnTo>
                  <a:lnTo>
                    <a:pt x="534" y="35"/>
                  </a:lnTo>
                  <a:lnTo>
                    <a:pt x="562" y="32"/>
                  </a:lnTo>
                  <a:lnTo>
                    <a:pt x="589" y="28"/>
                  </a:lnTo>
                  <a:lnTo>
                    <a:pt x="616" y="25"/>
                  </a:lnTo>
                  <a:lnTo>
                    <a:pt x="642" y="22"/>
                  </a:lnTo>
                  <a:lnTo>
                    <a:pt x="671" y="18"/>
                  </a:lnTo>
                  <a:lnTo>
                    <a:pt x="698" y="15"/>
                  </a:lnTo>
                  <a:lnTo>
                    <a:pt x="724" y="10"/>
                  </a:lnTo>
                  <a:lnTo>
                    <a:pt x="751" y="7"/>
                  </a:lnTo>
                  <a:lnTo>
                    <a:pt x="778" y="2"/>
                  </a:lnTo>
                  <a:lnTo>
                    <a:pt x="778" y="2"/>
                  </a:lnTo>
                  <a:lnTo>
                    <a:pt x="778" y="0"/>
                  </a:lnTo>
                  <a:lnTo>
                    <a:pt x="778" y="0"/>
                  </a:lnTo>
                  <a:lnTo>
                    <a:pt x="778" y="0"/>
                  </a:lnTo>
                  <a:lnTo>
                    <a:pt x="750" y="5"/>
                  </a:lnTo>
                  <a:lnTo>
                    <a:pt x="721" y="8"/>
                  </a:lnTo>
                  <a:lnTo>
                    <a:pt x="693" y="13"/>
                  </a:lnTo>
                  <a:lnTo>
                    <a:pt x="664" y="17"/>
                  </a:lnTo>
                  <a:lnTo>
                    <a:pt x="634" y="20"/>
                  </a:lnTo>
                  <a:lnTo>
                    <a:pt x="606" y="23"/>
                  </a:lnTo>
                  <a:lnTo>
                    <a:pt x="577" y="28"/>
                  </a:lnTo>
                  <a:lnTo>
                    <a:pt x="549" y="32"/>
                  </a:lnTo>
                  <a:lnTo>
                    <a:pt x="520" y="37"/>
                  </a:lnTo>
                  <a:lnTo>
                    <a:pt x="492" y="42"/>
                  </a:lnTo>
                  <a:lnTo>
                    <a:pt x="463" y="49"/>
                  </a:lnTo>
                  <a:lnTo>
                    <a:pt x="435" y="54"/>
                  </a:lnTo>
                  <a:lnTo>
                    <a:pt x="408" y="62"/>
                  </a:lnTo>
                  <a:lnTo>
                    <a:pt x="380" y="70"/>
                  </a:lnTo>
                  <a:lnTo>
                    <a:pt x="351" y="79"/>
                  </a:lnTo>
                  <a:lnTo>
                    <a:pt x="324" y="89"/>
                  </a:lnTo>
                  <a:lnTo>
                    <a:pt x="303" y="97"/>
                  </a:lnTo>
                  <a:lnTo>
                    <a:pt x="279" y="107"/>
                  </a:lnTo>
                  <a:lnTo>
                    <a:pt x="258" y="117"/>
                  </a:lnTo>
                  <a:lnTo>
                    <a:pt x="236" y="129"/>
                  </a:lnTo>
                  <a:lnTo>
                    <a:pt x="212" y="141"/>
                  </a:lnTo>
                  <a:lnTo>
                    <a:pt x="191" y="152"/>
                  </a:lnTo>
                  <a:lnTo>
                    <a:pt x="169" y="166"/>
                  </a:lnTo>
                  <a:lnTo>
                    <a:pt x="149" y="177"/>
                  </a:lnTo>
                  <a:lnTo>
                    <a:pt x="127" y="192"/>
                  </a:lnTo>
                  <a:lnTo>
                    <a:pt x="107" y="207"/>
                  </a:lnTo>
                  <a:lnTo>
                    <a:pt x="87" y="223"/>
                  </a:lnTo>
                  <a:lnTo>
                    <a:pt x="68" y="238"/>
                  </a:lnTo>
                  <a:lnTo>
                    <a:pt x="50" y="254"/>
                  </a:lnTo>
                  <a:lnTo>
                    <a:pt x="32" y="271"/>
                  </a:lnTo>
                  <a:lnTo>
                    <a:pt x="15" y="289"/>
                  </a:lnTo>
                  <a:lnTo>
                    <a:pt x="0" y="308"/>
                  </a:lnTo>
                  <a:lnTo>
                    <a:pt x="0" y="308"/>
                  </a:lnTo>
                  <a:lnTo>
                    <a:pt x="0" y="308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0" y="3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44" name="Freeform 120"/>
            <p:cNvSpPr>
              <a:spLocks/>
            </p:cNvSpPr>
            <p:nvPr/>
          </p:nvSpPr>
          <p:spPr bwMode="auto">
            <a:xfrm>
              <a:off x="3558" y="2741"/>
              <a:ext cx="401" cy="113"/>
            </a:xfrm>
            <a:custGeom>
              <a:avLst/>
              <a:gdLst/>
              <a:ahLst/>
              <a:cxnLst>
                <a:cxn ang="0">
                  <a:pos x="23" y="214"/>
                </a:cxn>
                <a:cxn ang="0">
                  <a:pos x="72" y="189"/>
                </a:cxn>
                <a:cxn ang="0">
                  <a:pos x="120" y="165"/>
                </a:cxn>
                <a:cxn ang="0">
                  <a:pos x="169" y="142"/>
                </a:cxn>
                <a:cxn ang="0">
                  <a:pos x="217" y="122"/>
                </a:cxn>
                <a:cxn ang="0">
                  <a:pos x="268" y="103"/>
                </a:cxn>
                <a:cxn ang="0">
                  <a:pos x="319" y="87"/>
                </a:cxn>
                <a:cxn ang="0">
                  <a:pos x="371" y="73"/>
                </a:cxn>
                <a:cxn ang="0">
                  <a:pos x="423" y="63"/>
                </a:cxn>
                <a:cxn ang="0">
                  <a:pos x="473" y="55"/>
                </a:cxn>
                <a:cxn ang="0">
                  <a:pos x="524" y="47"/>
                </a:cxn>
                <a:cxn ang="0">
                  <a:pos x="574" y="40"/>
                </a:cxn>
                <a:cxn ang="0">
                  <a:pos x="624" y="33"/>
                </a:cxn>
                <a:cxn ang="0">
                  <a:pos x="674" y="27"/>
                </a:cxn>
                <a:cxn ang="0">
                  <a:pos x="724" y="18"/>
                </a:cxn>
                <a:cxn ang="0">
                  <a:pos x="775" y="8"/>
                </a:cxn>
                <a:cxn ang="0">
                  <a:pos x="801" y="3"/>
                </a:cxn>
                <a:cxn ang="0">
                  <a:pos x="801" y="0"/>
                </a:cxn>
                <a:cxn ang="0">
                  <a:pos x="775" y="5"/>
                </a:cxn>
                <a:cxn ang="0">
                  <a:pos x="721" y="15"/>
                </a:cxn>
                <a:cxn ang="0">
                  <a:pos x="666" y="23"/>
                </a:cxn>
                <a:cxn ang="0">
                  <a:pos x="612" y="30"/>
                </a:cxn>
                <a:cxn ang="0">
                  <a:pos x="557" y="38"/>
                </a:cxn>
                <a:cxn ang="0">
                  <a:pos x="503" y="45"/>
                </a:cxn>
                <a:cxn ang="0">
                  <a:pos x="450" y="53"/>
                </a:cxn>
                <a:cxn ang="0">
                  <a:pos x="396" y="63"/>
                </a:cxn>
                <a:cxn ang="0">
                  <a:pos x="344" y="73"/>
                </a:cxn>
                <a:cxn ang="0">
                  <a:pos x="298" y="87"/>
                </a:cxn>
                <a:cxn ang="0">
                  <a:pos x="249" y="103"/>
                </a:cxn>
                <a:cxn ang="0">
                  <a:pos x="202" y="124"/>
                </a:cxn>
                <a:cxn ang="0">
                  <a:pos x="155" y="144"/>
                </a:cxn>
                <a:cxn ang="0">
                  <a:pos x="110" y="165"/>
                </a:cxn>
                <a:cxn ang="0">
                  <a:pos x="65" y="189"/>
                </a:cxn>
                <a:cxn ang="0">
                  <a:pos x="22" y="212"/>
                </a:cxn>
                <a:cxn ang="0">
                  <a:pos x="0" y="226"/>
                </a:cxn>
                <a:cxn ang="0">
                  <a:pos x="0" y="226"/>
                </a:cxn>
                <a:cxn ang="0">
                  <a:pos x="0" y="226"/>
                </a:cxn>
              </a:cxnLst>
              <a:rect l="0" t="0" r="r" b="b"/>
              <a:pathLst>
                <a:path w="801" h="226">
                  <a:moveTo>
                    <a:pt x="0" y="226"/>
                  </a:moveTo>
                  <a:lnTo>
                    <a:pt x="23" y="214"/>
                  </a:lnTo>
                  <a:lnTo>
                    <a:pt x="48" y="201"/>
                  </a:lnTo>
                  <a:lnTo>
                    <a:pt x="72" y="189"/>
                  </a:lnTo>
                  <a:lnTo>
                    <a:pt x="95" y="177"/>
                  </a:lnTo>
                  <a:lnTo>
                    <a:pt x="120" y="165"/>
                  </a:lnTo>
                  <a:lnTo>
                    <a:pt x="144" y="154"/>
                  </a:lnTo>
                  <a:lnTo>
                    <a:pt x="169" y="142"/>
                  </a:lnTo>
                  <a:lnTo>
                    <a:pt x="194" y="132"/>
                  </a:lnTo>
                  <a:lnTo>
                    <a:pt x="217" y="122"/>
                  </a:lnTo>
                  <a:lnTo>
                    <a:pt x="242" y="112"/>
                  </a:lnTo>
                  <a:lnTo>
                    <a:pt x="268" y="103"/>
                  </a:lnTo>
                  <a:lnTo>
                    <a:pt x="294" y="95"/>
                  </a:lnTo>
                  <a:lnTo>
                    <a:pt x="319" y="87"/>
                  </a:lnTo>
                  <a:lnTo>
                    <a:pt x="344" y="80"/>
                  </a:lnTo>
                  <a:lnTo>
                    <a:pt x="371" y="73"/>
                  </a:lnTo>
                  <a:lnTo>
                    <a:pt x="398" y="68"/>
                  </a:lnTo>
                  <a:lnTo>
                    <a:pt x="423" y="63"/>
                  </a:lnTo>
                  <a:lnTo>
                    <a:pt x="448" y="58"/>
                  </a:lnTo>
                  <a:lnTo>
                    <a:pt x="473" y="55"/>
                  </a:lnTo>
                  <a:lnTo>
                    <a:pt x="498" y="52"/>
                  </a:lnTo>
                  <a:lnTo>
                    <a:pt x="524" y="47"/>
                  </a:lnTo>
                  <a:lnTo>
                    <a:pt x="549" y="43"/>
                  </a:lnTo>
                  <a:lnTo>
                    <a:pt x="574" y="40"/>
                  </a:lnTo>
                  <a:lnTo>
                    <a:pt x="599" y="37"/>
                  </a:lnTo>
                  <a:lnTo>
                    <a:pt x="624" y="33"/>
                  </a:lnTo>
                  <a:lnTo>
                    <a:pt x="649" y="30"/>
                  </a:lnTo>
                  <a:lnTo>
                    <a:pt x="674" y="27"/>
                  </a:lnTo>
                  <a:lnTo>
                    <a:pt x="699" y="22"/>
                  </a:lnTo>
                  <a:lnTo>
                    <a:pt x="724" y="18"/>
                  </a:lnTo>
                  <a:lnTo>
                    <a:pt x="749" y="13"/>
                  </a:lnTo>
                  <a:lnTo>
                    <a:pt x="775" y="8"/>
                  </a:lnTo>
                  <a:lnTo>
                    <a:pt x="800" y="3"/>
                  </a:lnTo>
                  <a:lnTo>
                    <a:pt x="801" y="3"/>
                  </a:lnTo>
                  <a:lnTo>
                    <a:pt x="801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775" y="5"/>
                  </a:lnTo>
                  <a:lnTo>
                    <a:pt x="748" y="10"/>
                  </a:lnTo>
                  <a:lnTo>
                    <a:pt x="721" y="15"/>
                  </a:lnTo>
                  <a:lnTo>
                    <a:pt x="693" y="18"/>
                  </a:lnTo>
                  <a:lnTo>
                    <a:pt x="666" y="23"/>
                  </a:lnTo>
                  <a:lnTo>
                    <a:pt x="639" y="27"/>
                  </a:lnTo>
                  <a:lnTo>
                    <a:pt x="612" y="30"/>
                  </a:lnTo>
                  <a:lnTo>
                    <a:pt x="585" y="33"/>
                  </a:lnTo>
                  <a:lnTo>
                    <a:pt x="557" y="38"/>
                  </a:lnTo>
                  <a:lnTo>
                    <a:pt x="530" y="42"/>
                  </a:lnTo>
                  <a:lnTo>
                    <a:pt x="503" y="45"/>
                  </a:lnTo>
                  <a:lnTo>
                    <a:pt x="477" y="50"/>
                  </a:lnTo>
                  <a:lnTo>
                    <a:pt x="450" y="53"/>
                  </a:lnTo>
                  <a:lnTo>
                    <a:pt x="423" y="58"/>
                  </a:lnTo>
                  <a:lnTo>
                    <a:pt x="396" y="63"/>
                  </a:lnTo>
                  <a:lnTo>
                    <a:pt x="370" y="68"/>
                  </a:lnTo>
                  <a:lnTo>
                    <a:pt x="344" y="73"/>
                  </a:lnTo>
                  <a:lnTo>
                    <a:pt x="321" y="80"/>
                  </a:lnTo>
                  <a:lnTo>
                    <a:pt x="298" y="87"/>
                  </a:lnTo>
                  <a:lnTo>
                    <a:pt x="273" y="95"/>
                  </a:lnTo>
                  <a:lnTo>
                    <a:pt x="249" y="103"/>
                  </a:lnTo>
                  <a:lnTo>
                    <a:pt x="226" y="114"/>
                  </a:lnTo>
                  <a:lnTo>
                    <a:pt x="202" y="124"/>
                  </a:lnTo>
                  <a:lnTo>
                    <a:pt x="179" y="134"/>
                  </a:lnTo>
                  <a:lnTo>
                    <a:pt x="155" y="144"/>
                  </a:lnTo>
                  <a:lnTo>
                    <a:pt x="134" y="155"/>
                  </a:lnTo>
                  <a:lnTo>
                    <a:pt x="110" y="165"/>
                  </a:lnTo>
                  <a:lnTo>
                    <a:pt x="88" y="177"/>
                  </a:lnTo>
                  <a:lnTo>
                    <a:pt x="65" y="189"/>
                  </a:lnTo>
                  <a:lnTo>
                    <a:pt x="43" y="201"/>
                  </a:lnTo>
                  <a:lnTo>
                    <a:pt x="22" y="212"/>
                  </a:lnTo>
                  <a:lnTo>
                    <a:pt x="0" y="224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0" y="2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45" name="Freeform 121"/>
            <p:cNvSpPr>
              <a:spLocks/>
            </p:cNvSpPr>
            <p:nvPr/>
          </p:nvSpPr>
          <p:spPr bwMode="auto">
            <a:xfrm>
              <a:off x="3122" y="2512"/>
              <a:ext cx="28" cy="133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37" y="32"/>
                </a:cxn>
                <a:cxn ang="0">
                  <a:pos x="44" y="64"/>
                </a:cxn>
                <a:cxn ang="0">
                  <a:pos x="47" y="99"/>
                </a:cxn>
                <a:cxn ang="0">
                  <a:pos x="47" y="132"/>
                </a:cxn>
                <a:cxn ang="0">
                  <a:pos x="42" y="166"/>
                </a:cxn>
                <a:cxn ang="0">
                  <a:pos x="34" y="199"/>
                </a:cxn>
                <a:cxn ang="0">
                  <a:pos x="20" y="230"/>
                </a:cxn>
                <a:cxn ang="0">
                  <a:pos x="2" y="256"/>
                </a:cxn>
                <a:cxn ang="0">
                  <a:pos x="0" y="260"/>
                </a:cxn>
                <a:cxn ang="0">
                  <a:pos x="0" y="265"/>
                </a:cxn>
                <a:cxn ang="0">
                  <a:pos x="4" y="266"/>
                </a:cxn>
                <a:cxn ang="0">
                  <a:pos x="7" y="265"/>
                </a:cxn>
                <a:cxn ang="0">
                  <a:pos x="29" y="236"/>
                </a:cxn>
                <a:cxn ang="0">
                  <a:pos x="44" y="206"/>
                </a:cxn>
                <a:cxn ang="0">
                  <a:pos x="52" y="173"/>
                </a:cxn>
                <a:cxn ang="0">
                  <a:pos x="57" y="137"/>
                </a:cxn>
                <a:cxn ang="0">
                  <a:pos x="56" y="102"/>
                </a:cxn>
                <a:cxn ang="0">
                  <a:pos x="50" y="67"/>
                </a:cxn>
                <a:cxn ang="0">
                  <a:pos x="40" y="32"/>
                </a:cxn>
                <a:cxn ang="0">
                  <a:pos x="29" y="0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57" h="266">
                  <a:moveTo>
                    <a:pt x="27" y="0"/>
                  </a:moveTo>
                  <a:lnTo>
                    <a:pt x="37" y="32"/>
                  </a:lnTo>
                  <a:lnTo>
                    <a:pt x="44" y="64"/>
                  </a:lnTo>
                  <a:lnTo>
                    <a:pt x="47" y="99"/>
                  </a:lnTo>
                  <a:lnTo>
                    <a:pt x="47" y="132"/>
                  </a:lnTo>
                  <a:lnTo>
                    <a:pt x="42" y="166"/>
                  </a:lnTo>
                  <a:lnTo>
                    <a:pt x="34" y="199"/>
                  </a:lnTo>
                  <a:lnTo>
                    <a:pt x="20" y="230"/>
                  </a:lnTo>
                  <a:lnTo>
                    <a:pt x="2" y="256"/>
                  </a:lnTo>
                  <a:lnTo>
                    <a:pt x="0" y="260"/>
                  </a:lnTo>
                  <a:lnTo>
                    <a:pt x="0" y="265"/>
                  </a:lnTo>
                  <a:lnTo>
                    <a:pt x="4" y="266"/>
                  </a:lnTo>
                  <a:lnTo>
                    <a:pt x="7" y="265"/>
                  </a:lnTo>
                  <a:lnTo>
                    <a:pt x="29" y="236"/>
                  </a:lnTo>
                  <a:lnTo>
                    <a:pt x="44" y="206"/>
                  </a:lnTo>
                  <a:lnTo>
                    <a:pt x="52" y="173"/>
                  </a:lnTo>
                  <a:lnTo>
                    <a:pt x="57" y="137"/>
                  </a:lnTo>
                  <a:lnTo>
                    <a:pt x="56" y="102"/>
                  </a:lnTo>
                  <a:lnTo>
                    <a:pt x="50" y="67"/>
                  </a:lnTo>
                  <a:lnTo>
                    <a:pt x="40" y="32"/>
                  </a:lnTo>
                  <a:lnTo>
                    <a:pt x="29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46" name="Freeform 122"/>
            <p:cNvSpPr>
              <a:spLocks/>
            </p:cNvSpPr>
            <p:nvPr/>
          </p:nvSpPr>
          <p:spPr bwMode="auto">
            <a:xfrm>
              <a:off x="2445" y="2240"/>
              <a:ext cx="475" cy="845"/>
            </a:xfrm>
            <a:custGeom>
              <a:avLst/>
              <a:gdLst/>
              <a:ahLst/>
              <a:cxnLst>
                <a:cxn ang="0">
                  <a:pos x="903" y="0"/>
                </a:cxn>
                <a:cxn ang="0">
                  <a:pos x="808" y="6"/>
                </a:cxn>
                <a:cxn ang="0">
                  <a:pos x="716" y="24"/>
                </a:cxn>
                <a:cxn ang="0">
                  <a:pos x="624" y="54"/>
                </a:cxn>
                <a:cxn ang="0">
                  <a:pos x="537" y="96"/>
                </a:cxn>
                <a:cxn ang="0">
                  <a:pos x="455" y="146"/>
                </a:cxn>
                <a:cxn ang="0">
                  <a:pos x="378" y="203"/>
                </a:cxn>
                <a:cxn ang="0">
                  <a:pos x="311" y="267"/>
                </a:cxn>
                <a:cxn ang="0">
                  <a:pos x="252" y="332"/>
                </a:cxn>
                <a:cxn ang="0">
                  <a:pos x="205" y="397"/>
                </a:cxn>
                <a:cxn ang="0">
                  <a:pos x="165" y="467"/>
                </a:cxn>
                <a:cxn ang="0">
                  <a:pos x="128" y="541"/>
                </a:cxn>
                <a:cxn ang="0">
                  <a:pos x="92" y="631"/>
                </a:cxn>
                <a:cxn ang="0">
                  <a:pos x="51" y="742"/>
                </a:cxn>
                <a:cxn ang="0">
                  <a:pos x="21" y="852"/>
                </a:cxn>
                <a:cxn ang="0">
                  <a:pos x="3" y="968"/>
                </a:cxn>
                <a:cxn ang="0">
                  <a:pos x="1" y="1081"/>
                </a:cxn>
                <a:cxn ang="0">
                  <a:pos x="20" y="1187"/>
                </a:cxn>
                <a:cxn ang="0">
                  <a:pos x="56" y="1287"/>
                </a:cxn>
                <a:cxn ang="0">
                  <a:pos x="107" y="1383"/>
                </a:cxn>
                <a:cxn ang="0">
                  <a:pos x="150" y="1453"/>
                </a:cxn>
                <a:cxn ang="0">
                  <a:pos x="184" y="1495"/>
                </a:cxn>
                <a:cxn ang="0">
                  <a:pos x="220" y="1533"/>
                </a:cxn>
                <a:cxn ang="0">
                  <a:pos x="259" y="1567"/>
                </a:cxn>
                <a:cxn ang="0">
                  <a:pos x="299" y="1597"/>
                </a:cxn>
                <a:cxn ang="0">
                  <a:pos x="343" y="1625"/>
                </a:cxn>
                <a:cxn ang="0">
                  <a:pos x="388" y="1652"/>
                </a:cxn>
                <a:cxn ang="0">
                  <a:pos x="435" y="1677"/>
                </a:cxn>
                <a:cxn ang="0">
                  <a:pos x="465" y="1690"/>
                </a:cxn>
                <a:cxn ang="0">
                  <a:pos x="470" y="1680"/>
                </a:cxn>
                <a:cxn ang="0">
                  <a:pos x="446" y="1662"/>
                </a:cxn>
                <a:cxn ang="0">
                  <a:pos x="406" y="1634"/>
                </a:cxn>
                <a:cxn ang="0">
                  <a:pos x="366" y="1605"/>
                </a:cxn>
                <a:cxn ang="0">
                  <a:pos x="329" y="1575"/>
                </a:cxn>
                <a:cxn ang="0">
                  <a:pos x="294" y="1543"/>
                </a:cxn>
                <a:cxn ang="0">
                  <a:pos x="262" y="1508"/>
                </a:cxn>
                <a:cxn ang="0">
                  <a:pos x="234" y="1471"/>
                </a:cxn>
                <a:cxn ang="0">
                  <a:pos x="209" y="1429"/>
                </a:cxn>
                <a:cxn ang="0">
                  <a:pos x="174" y="1352"/>
                </a:cxn>
                <a:cxn ang="0">
                  <a:pos x="138" y="1249"/>
                </a:cxn>
                <a:cxn ang="0">
                  <a:pos x="117" y="1145"/>
                </a:cxn>
                <a:cxn ang="0">
                  <a:pos x="110" y="1036"/>
                </a:cxn>
                <a:cxn ang="0">
                  <a:pos x="117" y="927"/>
                </a:cxn>
                <a:cxn ang="0">
                  <a:pos x="133" y="829"/>
                </a:cxn>
                <a:cxn ang="0">
                  <a:pos x="157" y="732"/>
                </a:cxn>
                <a:cxn ang="0">
                  <a:pos x="185" y="636"/>
                </a:cxn>
                <a:cxn ang="0">
                  <a:pos x="210" y="549"/>
                </a:cxn>
                <a:cxn ang="0">
                  <a:pos x="240" y="472"/>
                </a:cxn>
                <a:cxn ang="0">
                  <a:pos x="277" y="399"/>
                </a:cxn>
                <a:cxn ang="0">
                  <a:pos x="321" y="328"/>
                </a:cxn>
                <a:cxn ang="0">
                  <a:pos x="371" y="262"/>
                </a:cxn>
                <a:cxn ang="0">
                  <a:pos x="430" y="200"/>
                </a:cxn>
                <a:cxn ang="0">
                  <a:pos x="497" y="144"/>
                </a:cxn>
                <a:cxn ang="0">
                  <a:pos x="572" y="96"/>
                </a:cxn>
                <a:cxn ang="0">
                  <a:pos x="650" y="57"/>
                </a:cxn>
                <a:cxn ang="0">
                  <a:pos x="734" y="27"/>
                </a:cxn>
                <a:cxn ang="0">
                  <a:pos x="819" y="9"/>
                </a:cxn>
                <a:cxn ang="0">
                  <a:pos x="905" y="4"/>
                </a:cxn>
                <a:cxn ang="0">
                  <a:pos x="950" y="6"/>
                </a:cxn>
                <a:cxn ang="0">
                  <a:pos x="950" y="4"/>
                </a:cxn>
                <a:cxn ang="0">
                  <a:pos x="950" y="4"/>
                </a:cxn>
              </a:cxnLst>
              <a:rect l="0" t="0" r="r" b="b"/>
              <a:pathLst>
                <a:path w="950" h="1690">
                  <a:moveTo>
                    <a:pt x="950" y="4"/>
                  </a:moveTo>
                  <a:lnTo>
                    <a:pt x="903" y="0"/>
                  </a:lnTo>
                  <a:lnTo>
                    <a:pt x="856" y="0"/>
                  </a:lnTo>
                  <a:lnTo>
                    <a:pt x="808" y="6"/>
                  </a:lnTo>
                  <a:lnTo>
                    <a:pt x="761" y="12"/>
                  </a:lnTo>
                  <a:lnTo>
                    <a:pt x="716" y="24"/>
                  </a:lnTo>
                  <a:lnTo>
                    <a:pt x="669" y="37"/>
                  </a:lnTo>
                  <a:lnTo>
                    <a:pt x="624" y="54"/>
                  </a:lnTo>
                  <a:lnTo>
                    <a:pt x="580" y="74"/>
                  </a:lnTo>
                  <a:lnTo>
                    <a:pt x="537" y="96"/>
                  </a:lnTo>
                  <a:lnTo>
                    <a:pt x="495" y="119"/>
                  </a:lnTo>
                  <a:lnTo>
                    <a:pt x="455" y="146"/>
                  </a:lnTo>
                  <a:lnTo>
                    <a:pt x="416" y="173"/>
                  </a:lnTo>
                  <a:lnTo>
                    <a:pt x="378" y="203"/>
                  </a:lnTo>
                  <a:lnTo>
                    <a:pt x="343" y="235"/>
                  </a:lnTo>
                  <a:lnTo>
                    <a:pt x="311" y="267"/>
                  </a:lnTo>
                  <a:lnTo>
                    <a:pt x="279" y="300"/>
                  </a:lnTo>
                  <a:lnTo>
                    <a:pt x="252" y="332"/>
                  </a:lnTo>
                  <a:lnTo>
                    <a:pt x="229" y="364"/>
                  </a:lnTo>
                  <a:lnTo>
                    <a:pt x="205" y="397"/>
                  </a:lnTo>
                  <a:lnTo>
                    <a:pt x="184" y="432"/>
                  </a:lnTo>
                  <a:lnTo>
                    <a:pt x="165" y="467"/>
                  </a:lnTo>
                  <a:lnTo>
                    <a:pt x="147" y="504"/>
                  </a:lnTo>
                  <a:lnTo>
                    <a:pt x="128" y="541"/>
                  </a:lnTo>
                  <a:lnTo>
                    <a:pt x="113" y="578"/>
                  </a:lnTo>
                  <a:lnTo>
                    <a:pt x="92" y="631"/>
                  </a:lnTo>
                  <a:lnTo>
                    <a:pt x="71" y="687"/>
                  </a:lnTo>
                  <a:lnTo>
                    <a:pt x="51" y="742"/>
                  </a:lnTo>
                  <a:lnTo>
                    <a:pt x="36" y="797"/>
                  </a:lnTo>
                  <a:lnTo>
                    <a:pt x="21" y="852"/>
                  </a:lnTo>
                  <a:lnTo>
                    <a:pt x="11" y="909"/>
                  </a:lnTo>
                  <a:lnTo>
                    <a:pt x="3" y="968"/>
                  </a:lnTo>
                  <a:lnTo>
                    <a:pt x="0" y="1026"/>
                  </a:lnTo>
                  <a:lnTo>
                    <a:pt x="1" y="1081"/>
                  </a:lnTo>
                  <a:lnTo>
                    <a:pt x="8" y="1135"/>
                  </a:lnTo>
                  <a:lnTo>
                    <a:pt x="20" y="1187"/>
                  </a:lnTo>
                  <a:lnTo>
                    <a:pt x="36" y="1237"/>
                  </a:lnTo>
                  <a:lnTo>
                    <a:pt x="56" y="1287"/>
                  </a:lnTo>
                  <a:lnTo>
                    <a:pt x="80" y="1336"/>
                  </a:lnTo>
                  <a:lnTo>
                    <a:pt x="107" y="1383"/>
                  </a:lnTo>
                  <a:lnTo>
                    <a:pt x="135" y="1429"/>
                  </a:lnTo>
                  <a:lnTo>
                    <a:pt x="150" y="1453"/>
                  </a:lnTo>
                  <a:lnTo>
                    <a:pt x="167" y="1475"/>
                  </a:lnTo>
                  <a:lnTo>
                    <a:pt x="184" y="1495"/>
                  </a:lnTo>
                  <a:lnTo>
                    <a:pt x="202" y="1515"/>
                  </a:lnTo>
                  <a:lnTo>
                    <a:pt x="220" y="1533"/>
                  </a:lnTo>
                  <a:lnTo>
                    <a:pt x="239" y="1550"/>
                  </a:lnTo>
                  <a:lnTo>
                    <a:pt x="259" y="1567"/>
                  </a:lnTo>
                  <a:lnTo>
                    <a:pt x="279" y="1582"/>
                  </a:lnTo>
                  <a:lnTo>
                    <a:pt x="299" y="1597"/>
                  </a:lnTo>
                  <a:lnTo>
                    <a:pt x="321" y="1612"/>
                  </a:lnTo>
                  <a:lnTo>
                    <a:pt x="343" y="1625"/>
                  </a:lnTo>
                  <a:lnTo>
                    <a:pt x="366" y="1639"/>
                  </a:lnTo>
                  <a:lnTo>
                    <a:pt x="388" y="1652"/>
                  </a:lnTo>
                  <a:lnTo>
                    <a:pt x="411" y="1665"/>
                  </a:lnTo>
                  <a:lnTo>
                    <a:pt x="435" y="1677"/>
                  </a:lnTo>
                  <a:lnTo>
                    <a:pt x="460" y="1690"/>
                  </a:lnTo>
                  <a:lnTo>
                    <a:pt x="465" y="1690"/>
                  </a:lnTo>
                  <a:lnTo>
                    <a:pt x="468" y="1685"/>
                  </a:lnTo>
                  <a:lnTo>
                    <a:pt x="470" y="1680"/>
                  </a:lnTo>
                  <a:lnTo>
                    <a:pt x="468" y="1675"/>
                  </a:lnTo>
                  <a:lnTo>
                    <a:pt x="446" y="1662"/>
                  </a:lnTo>
                  <a:lnTo>
                    <a:pt x="426" y="1647"/>
                  </a:lnTo>
                  <a:lnTo>
                    <a:pt x="406" y="1634"/>
                  </a:lnTo>
                  <a:lnTo>
                    <a:pt x="386" y="1620"/>
                  </a:lnTo>
                  <a:lnTo>
                    <a:pt x="366" y="1605"/>
                  </a:lnTo>
                  <a:lnTo>
                    <a:pt x="348" y="1590"/>
                  </a:lnTo>
                  <a:lnTo>
                    <a:pt x="329" y="1575"/>
                  </a:lnTo>
                  <a:lnTo>
                    <a:pt x="312" y="1560"/>
                  </a:lnTo>
                  <a:lnTo>
                    <a:pt x="294" y="1543"/>
                  </a:lnTo>
                  <a:lnTo>
                    <a:pt x="279" y="1526"/>
                  </a:lnTo>
                  <a:lnTo>
                    <a:pt x="262" y="1508"/>
                  </a:lnTo>
                  <a:lnTo>
                    <a:pt x="249" y="1490"/>
                  </a:lnTo>
                  <a:lnTo>
                    <a:pt x="234" y="1471"/>
                  </a:lnTo>
                  <a:lnTo>
                    <a:pt x="220" y="1450"/>
                  </a:lnTo>
                  <a:lnTo>
                    <a:pt x="209" y="1429"/>
                  </a:lnTo>
                  <a:lnTo>
                    <a:pt x="197" y="1406"/>
                  </a:lnTo>
                  <a:lnTo>
                    <a:pt x="174" y="1352"/>
                  </a:lnTo>
                  <a:lnTo>
                    <a:pt x="153" y="1301"/>
                  </a:lnTo>
                  <a:lnTo>
                    <a:pt x="138" y="1249"/>
                  </a:lnTo>
                  <a:lnTo>
                    <a:pt x="125" y="1197"/>
                  </a:lnTo>
                  <a:lnTo>
                    <a:pt x="117" y="1145"/>
                  </a:lnTo>
                  <a:lnTo>
                    <a:pt x="112" y="1091"/>
                  </a:lnTo>
                  <a:lnTo>
                    <a:pt x="110" y="1036"/>
                  </a:lnTo>
                  <a:lnTo>
                    <a:pt x="112" y="978"/>
                  </a:lnTo>
                  <a:lnTo>
                    <a:pt x="117" y="927"/>
                  </a:lnTo>
                  <a:lnTo>
                    <a:pt x="125" y="877"/>
                  </a:lnTo>
                  <a:lnTo>
                    <a:pt x="133" y="829"/>
                  </a:lnTo>
                  <a:lnTo>
                    <a:pt x="145" y="780"/>
                  </a:lnTo>
                  <a:lnTo>
                    <a:pt x="157" y="732"/>
                  </a:lnTo>
                  <a:lnTo>
                    <a:pt x="170" y="683"/>
                  </a:lnTo>
                  <a:lnTo>
                    <a:pt x="185" y="636"/>
                  </a:lnTo>
                  <a:lnTo>
                    <a:pt x="199" y="588"/>
                  </a:lnTo>
                  <a:lnTo>
                    <a:pt x="210" y="549"/>
                  </a:lnTo>
                  <a:lnTo>
                    <a:pt x="225" y="511"/>
                  </a:lnTo>
                  <a:lnTo>
                    <a:pt x="240" y="472"/>
                  </a:lnTo>
                  <a:lnTo>
                    <a:pt x="259" y="436"/>
                  </a:lnTo>
                  <a:lnTo>
                    <a:pt x="277" y="399"/>
                  </a:lnTo>
                  <a:lnTo>
                    <a:pt x="297" y="364"/>
                  </a:lnTo>
                  <a:lnTo>
                    <a:pt x="321" y="328"/>
                  </a:lnTo>
                  <a:lnTo>
                    <a:pt x="344" y="295"/>
                  </a:lnTo>
                  <a:lnTo>
                    <a:pt x="371" y="262"/>
                  </a:lnTo>
                  <a:lnTo>
                    <a:pt x="399" y="230"/>
                  </a:lnTo>
                  <a:lnTo>
                    <a:pt x="430" y="200"/>
                  </a:lnTo>
                  <a:lnTo>
                    <a:pt x="463" y="171"/>
                  </a:lnTo>
                  <a:lnTo>
                    <a:pt x="497" y="144"/>
                  </a:lnTo>
                  <a:lnTo>
                    <a:pt x="533" y="119"/>
                  </a:lnTo>
                  <a:lnTo>
                    <a:pt x="572" y="96"/>
                  </a:lnTo>
                  <a:lnTo>
                    <a:pt x="610" y="76"/>
                  </a:lnTo>
                  <a:lnTo>
                    <a:pt x="650" y="57"/>
                  </a:lnTo>
                  <a:lnTo>
                    <a:pt x="692" y="41"/>
                  </a:lnTo>
                  <a:lnTo>
                    <a:pt x="734" y="27"/>
                  </a:lnTo>
                  <a:lnTo>
                    <a:pt x="776" y="17"/>
                  </a:lnTo>
                  <a:lnTo>
                    <a:pt x="819" y="9"/>
                  </a:lnTo>
                  <a:lnTo>
                    <a:pt x="863" y="6"/>
                  </a:lnTo>
                  <a:lnTo>
                    <a:pt x="905" y="4"/>
                  </a:lnTo>
                  <a:lnTo>
                    <a:pt x="948" y="6"/>
                  </a:lnTo>
                  <a:lnTo>
                    <a:pt x="950" y="6"/>
                  </a:lnTo>
                  <a:lnTo>
                    <a:pt x="950" y="4"/>
                  </a:lnTo>
                  <a:lnTo>
                    <a:pt x="950" y="4"/>
                  </a:lnTo>
                  <a:lnTo>
                    <a:pt x="950" y="4"/>
                  </a:lnTo>
                  <a:lnTo>
                    <a:pt x="95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47" name="Freeform 123"/>
            <p:cNvSpPr>
              <a:spLocks/>
            </p:cNvSpPr>
            <p:nvPr/>
          </p:nvSpPr>
          <p:spPr bwMode="auto">
            <a:xfrm>
              <a:off x="3465" y="2877"/>
              <a:ext cx="47" cy="28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82" y="10"/>
                </a:cxn>
                <a:cxn ang="0">
                  <a:pos x="72" y="18"/>
                </a:cxn>
                <a:cxn ang="0">
                  <a:pos x="62" y="25"/>
                </a:cxn>
                <a:cxn ang="0">
                  <a:pos x="52" y="32"/>
                </a:cxn>
                <a:cxn ang="0">
                  <a:pos x="41" y="37"/>
                </a:cxn>
                <a:cxn ang="0">
                  <a:pos x="29" y="42"/>
                </a:cxn>
                <a:cxn ang="0">
                  <a:pos x="17" y="47"/>
                </a:cxn>
                <a:cxn ang="0">
                  <a:pos x="4" y="52"/>
                </a:cxn>
                <a:cxn ang="0">
                  <a:pos x="2" y="53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2" y="57"/>
                </a:cxn>
                <a:cxn ang="0">
                  <a:pos x="15" y="53"/>
                </a:cxn>
                <a:cxn ang="0">
                  <a:pos x="29" y="48"/>
                </a:cxn>
                <a:cxn ang="0">
                  <a:pos x="42" y="43"/>
                </a:cxn>
                <a:cxn ang="0">
                  <a:pos x="54" y="37"/>
                </a:cxn>
                <a:cxn ang="0">
                  <a:pos x="66" y="30"/>
                </a:cxn>
                <a:cxn ang="0">
                  <a:pos x="76" y="22"/>
                </a:cxn>
                <a:cxn ang="0">
                  <a:pos x="86" y="12"/>
                </a:cxn>
                <a:cxn ang="0">
                  <a:pos x="96" y="0"/>
                </a:cxn>
                <a:cxn ang="0">
                  <a:pos x="96" y="0"/>
                </a:cxn>
                <a:cxn ang="0">
                  <a:pos x="96" y="0"/>
                </a:cxn>
                <a:cxn ang="0">
                  <a:pos x="96" y="0"/>
                </a:cxn>
                <a:cxn ang="0">
                  <a:pos x="94" y="0"/>
                </a:cxn>
                <a:cxn ang="0">
                  <a:pos x="94" y="0"/>
                </a:cxn>
              </a:cxnLst>
              <a:rect l="0" t="0" r="r" b="b"/>
              <a:pathLst>
                <a:path w="96" h="57">
                  <a:moveTo>
                    <a:pt x="94" y="0"/>
                  </a:moveTo>
                  <a:lnTo>
                    <a:pt x="82" y="10"/>
                  </a:lnTo>
                  <a:lnTo>
                    <a:pt x="72" y="18"/>
                  </a:lnTo>
                  <a:lnTo>
                    <a:pt x="62" y="25"/>
                  </a:lnTo>
                  <a:lnTo>
                    <a:pt x="52" y="32"/>
                  </a:lnTo>
                  <a:lnTo>
                    <a:pt x="41" y="37"/>
                  </a:lnTo>
                  <a:lnTo>
                    <a:pt x="29" y="42"/>
                  </a:lnTo>
                  <a:lnTo>
                    <a:pt x="17" y="47"/>
                  </a:lnTo>
                  <a:lnTo>
                    <a:pt x="4" y="52"/>
                  </a:lnTo>
                  <a:lnTo>
                    <a:pt x="2" y="53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2" y="57"/>
                  </a:lnTo>
                  <a:lnTo>
                    <a:pt x="15" y="53"/>
                  </a:lnTo>
                  <a:lnTo>
                    <a:pt x="29" y="48"/>
                  </a:lnTo>
                  <a:lnTo>
                    <a:pt x="42" y="43"/>
                  </a:lnTo>
                  <a:lnTo>
                    <a:pt x="54" y="37"/>
                  </a:lnTo>
                  <a:lnTo>
                    <a:pt x="66" y="30"/>
                  </a:lnTo>
                  <a:lnTo>
                    <a:pt x="76" y="22"/>
                  </a:lnTo>
                  <a:lnTo>
                    <a:pt x="86" y="12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48" name="Freeform 124"/>
            <p:cNvSpPr>
              <a:spLocks/>
            </p:cNvSpPr>
            <p:nvPr/>
          </p:nvSpPr>
          <p:spPr bwMode="auto">
            <a:xfrm>
              <a:off x="3410" y="2951"/>
              <a:ext cx="26" cy="14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5" y="32"/>
                </a:cxn>
                <a:cxn ang="0">
                  <a:pos x="45" y="64"/>
                </a:cxn>
                <a:cxn ang="0">
                  <a:pos x="46" y="97"/>
                </a:cxn>
                <a:cxn ang="0">
                  <a:pos x="46" y="129"/>
                </a:cxn>
                <a:cxn ang="0">
                  <a:pos x="41" y="169"/>
                </a:cxn>
                <a:cxn ang="0">
                  <a:pos x="31" y="209"/>
                </a:cxn>
                <a:cxn ang="0">
                  <a:pos x="16" y="248"/>
                </a:cxn>
                <a:cxn ang="0">
                  <a:pos x="0" y="285"/>
                </a:cxn>
                <a:cxn ang="0">
                  <a:pos x="0" y="288"/>
                </a:cxn>
                <a:cxn ang="0">
                  <a:pos x="1" y="288"/>
                </a:cxn>
                <a:cxn ang="0">
                  <a:pos x="3" y="286"/>
                </a:cxn>
                <a:cxn ang="0">
                  <a:pos x="5" y="285"/>
                </a:cxn>
                <a:cxn ang="0">
                  <a:pos x="20" y="256"/>
                </a:cxn>
                <a:cxn ang="0">
                  <a:pos x="31" y="226"/>
                </a:cxn>
                <a:cxn ang="0">
                  <a:pos x="41" y="196"/>
                </a:cxn>
                <a:cxn ang="0">
                  <a:pos x="48" y="164"/>
                </a:cxn>
                <a:cxn ang="0">
                  <a:pos x="51" y="124"/>
                </a:cxn>
                <a:cxn ang="0">
                  <a:pos x="50" y="82"/>
                </a:cxn>
                <a:cxn ang="0">
                  <a:pos x="48" y="42"/>
                </a:cxn>
                <a:cxn ang="0">
                  <a:pos x="50" y="0"/>
                </a:cxn>
                <a:cxn ang="0">
                  <a:pos x="50" y="0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8" y="0"/>
                </a:cxn>
              </a:cxnLst>
              <a:rect l="0" t="0" r="r" b="b"/>
              <a:pathLst>
                <a:path w="51" h="288">
                  <a:moveTo>
                    <a:pt x="48" y="0"/>
                  </a:moveTo>
                  <a:lnTo>
                    <a:pt x="45" y="32"/>
                  </a:lnTo>
                  <a:lnTo>
                    <a:pt x="45" y="64"/>
                  </a:lnTo>
                  <a:lnTo>
                    <a:pt x="46" y="97"/>
                  </a:lnTo>
                  <a:lnTo>
                    <a:pt x="46" y="129"/>
                  </a:lnTo>
                  <a:lnTo>
                    <a:pt x="41" y="169"/>
                  </a:lnTo>
                  <a:lnTo>
                    <a:pt x="31" y="209"/>
                  </a:lnTo>
                  <a:lnTo>
                    <a:pt x="16" y="248"/>
                  </a:lnTo>
                  <a:lnTo>
                    <a:pt x="0" y="285"/>
                  </a:lnTo>
                  <a:lnTo>
                    <a:pt x="0" y="288"/>
                  </a:lnTo>
                  <a:lnTo>
                    <a:pt x="1" y="288"/>
                  </a:lnTo>
                  <a:lnTo>
                    <a:pt x="3" y="286"/>
                  </a:lnTo>
                  <a:lnTo>
                    <a:pt x="5" y="285"/>
                  </a:lnTo>
                  <a:lnTo>
                    <a:pt x="20" y="256"/>
                  </a:lnTo>
                  <a:lnTo>
                    <a:pt x="31" y="226"/>
                  </a:lnTo>
                  <a:lnTo>
                    <a:pt x="41" y="196"/>
                  </a:lnTo>
                  <a:lnTo>
                    <a:pt x="48" y="164"/>
                  </a:lnTo>
                  <a:lnTo>
                    <a:pt x="51" y="124"/>
                  </a:lnTo>
                  <a:lnTo>
                    <a:pt x="50" y="82"/>
                  </a:lnTo>
                  <a:lnTo>
                    <a:pt x="48" y="42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49" name="Freeform 125"/>
            <p:cNvSpPr>
              <a:spLocks/>
            </p:cNvSpPr>
            <p:nvPr/>
          </p:nvSpPr>
          <p:spPr bwMode="auto">
            <a:xfrm>
              <a:off x="3274" y="2989"/>
              <a:ext cx="144" cy="182"/>
            </a:xfrm>
            <a:custGeom>
              <a:avLst/>
              <a:gdLst/>
              <a:ahLst/>
              <a:cxnLst>
                <a:cxn ang="0">
                  <a:pos x="274" y="0"/>
                </a:cxn>
                <a:cxn ang="0">
                  <a:pos x="278" y="34"/>
                </a:cxn>
                <a:cxn ang="0">
                  <a:pos x="279" y="64"/>
                </a:cxn>
                <a:cxn ang="0">
                  <a:pos x="276" y="95"/>
                </a:cxn>
                <a:cxn ang="0">
                  <a:pos x="271" y="124"/>
                </a:cxn>
                <a:cxn ang="0">
                  <a:pos x="263" y="154"/>
                </a:cxn>
                <a:cxn ang="0">
                  <a:pos x="251" y="182"/>
                </a:cxn>
                <a:cxn ang="0">
                  <a:pos x="237" y="209"/>
                </a:cxn>
                <a:cxn ang="0">
                  <a:pos x="219" y="238"/>
                </a:cxn>
                <a:cxn ang="0">
                  <a:pos x="201" y="259"/>
                </a:cxn>
                <a:cxn ang="0">
                  <a:pos x="177" y="279"/>
                </a:cxn>
                <a:cxn ang="0">
                  <a:pos x="154" y="295"/>
                </a:cxn>
                <a:cxn ang="0">
                  <a:pos x="127" y="308"/>
                </a:cxn>
                <a:cxn ang="0">
                  <a:pos x="100" y="320"/>
                </a:cxn>
                <a:cxn ang="0">
                  <a:pos x="72" y="328"/>
                </a:cxn>
                <a:cxn ang="0">
                  <a:pos x="43" y="336"/>
                </a:cxn>
                <a:cxn ang="0">
                  <a:pos x="17" y="343"/>
                </a:cxn>
                <a:cxn ang="0">
                  <a:pos x="10" y="348"/>
                </a:cxn>
                <a:cxn ang="0">
                  <a:pos x="3" y="355"/>
                </a:cxn>
                <a:cxn ang="0">
                  <a:pos x="0" y="361"/>
                </a:cxn>
                <a:cxn ang="0">
                  <a:pos x="8" y="365"/>
                </a:cxn>
                <a:cxn ang="0">
                  <a:pos x="38" y="365"/>
                </a:cxn>
                <a:cxn ang="0">
                  <a:pos x="68" y="363"/>
                </a:cxn>
                <a:cxn ang="0">
                  <a:pos x="99" y="356"/>
                </a:cxn>
                <a:cxn ang="0">
                  <a:pos x="127" y="346"/>
                </a:cxn>
                <a:cxn ang="0">
                  <a:pos x="155" y="335"/>
                </a:cxn>
                <a:cxn ang="0">
                  <a:pos x="181" y="318"/>
                </a:cxn>
                <a:cxn ang="0">
                  <a:pos x="204" y="300"/>
                </a:cxn>
                <a:cxn ang="0">
                  <a:pos x="226" y="278"/>
                </a:cxn>
                <a:cxn ang="0">
                  <a:pos x="247" y="248"/>
                </a:cxn>
                <a:cxn ang="0">
                  <a:pos x="266" y="214"/>
                </a:cxn>
                <a:cxn ang="0">
                  <a:pos x="278" y="181"/>
                </a:cxn>
                <a:cxn ang="0">
                  <a:pos x="284" y="146"/>
                </a:cxn>
                <a:cxn ang="0">
                  <a:pos x="288" y="110"/>
                </a:cxn>
                <a:cxn ang="0">
                  <a:pos x="288" y="74"/>
                </a:cxn>
                <a:cxn ang="0">
                  <a:pos x="283" y="37"/>
                </a:cxn>
                <a:cxn ang="0">
                  <a:pos x="276" y="0"/>
                </a:cxn>
                <a:cxn ang="0">
                  <a:pos x="276" y="0"/>
                </a:cxn>
                <a:cxn ang="0">
                  <a:pos x="276" y="0"/>
                </a:cxn>
                <a:cxn ang="0">
                  <a:pos x="274" y="0"/>
                </a:cxn>
                <a:cxn ang="0">
                  <a:pos x="274" y="0"/>
                </a:cxn>
                <a:cxn ang="0">
                  <a:pos x="274" y="0"/>
                </a:cxn>
              </a:cxnLst>
              <a:rect l="0" t="0" r="r" b="b"/>
              <a:pathLst>
                <a:path w="288" h="365">
                  <a:moveTo>
                    <a:pt x="274" y="0"/>
                  </a:moveTo>
                  <a:lnTo>
                    <a:pt x="278" y="34"/>
                  </a:lnTo>
                  <a:lnTo>
                    <a:pt x="279" y="64"/>
                  </a:lnTo>
                  <a:lnTo>
                    <a:pt x="276" y="95"/>
                  </a:lnTo>
                  <a:lnTo>
                    <a:pt x="271" y="124"/>
                  </a:lnTo>
                  <a:lnTo>
                    <a:pt x="263" y="154"/>
                  </a:lnTo>
                  <a:lnTo>
                    <a:pt x="251" y="182"/>
                  </a:lnTo>
                  <a:lnTo>
                    <a:pt x="237" y="209"/>
                  </a:lnTo>
                  <a:lnTo>
                    <a:pt x="219" y="238"/>
                  </a:lnTo>
                  <a:lnTo>
                    <a:pt x="201" y="259"/>
                  </a:lnTo>
                  <a:lnTo>
                    <a:pt x="177" y="279"/>
                  </a:lnTo>
                  <a:lnTo>
                    <a:pt x="154" y="295"/>
                  </a:lnTo>
                  <a:lnTo>
                    <a:pt x="127" y="308"/>
                  </a:lnTo>
                  <a:lnTo>
                    <a:pt x="100" y="320"/>
                  </a:lnTo>
                  <a:lnTo>
                    <a:pt x="72" y="328"/>
                  </a:lnTo>
                  <a:lnTo>
                    <a:pt x="43" y="336"/>
                  </a:lnTo>
                  <a:lnTo>
                    <a:pt x="17" y="343"/>
                  </a:lnTo>
                  <a:lnTo>
                    <a:pt x="10" y="348"/>
                  </a:lnTo>
                  <a:lnTo>
                    <a:pt x="3" y="355"/>
                  </a:lnTo>
                  <a:lnTo>
                    <a:pt x="0" y="361"/>
                  </a:lnTo>
                  <a:lnTo>
                    <a:pt x="8" y="365"/>
                  </a:lnTo>
                  <a:lnTo>
                    <a:pt x="38" y="365"/>
                  </a:lnTo>
                  <a:lnTo>
                    <a:pt x="68" y="363"/>
                  </a:lnTo>
                  <a:lnTo>
                    <a:pt x="99" y="356"/>
                  </a:lnTo>
                  <a:lnTo>
                    <a:pt x="127" y="346"/>
                  </a:lnTo>
                  <a:lnTo>
                    <a:pt x="155" y="335"/>
                  </a:lnTo>
                  <a:lnTo>
                    <a:pt x="181" y="318"/>
                  </a:lnTo>
                  <a:lnTo>
                    <a:pt x="204" y="300"/>
                  </a:lnTo>
                  <a:lnTo>
                    <a:pt x="226" y="278"/>
                  </a:lnTo>
                  <a:lnTo>
                    <a:pt x="247" y="248"/>
                  </a:lnTo>
                  <a:lnTo>
                    <a:pt x="266" y="214"/>
                  </a:lnTo>
                  <a:lnTo>
                    <a:pt x="278" y="181"/>
                  </a:lnTo>
                  <a:lnTo>
                    <a:pt x="284" y="146"/>
                  </a:lnTo>
                  <a:lnTo>
                    <a:pt x="288" y="110"/>
                  </a:lnTo>
                  <a:lnTo>
                    <a:pt x="288" y="74"/>
                  </a:lnTo>
                  <a:lnTo>
                    <a:pt x="283" y="37"/>
                  </a:lnTo>
                  <a:lnTo>
                    <a:pt x="276" y="0"/>
                  </a:lnTo>
                  <a:lnTo>
                    <a:pt x="276" y="0"/>
                  </a:lnTo>
                  <a:lnTo>
                    <a:pt x="276" y="0"/>
                  </a:lnTo>
                  <a:lnTo>
                    <a:pt x="274" y="0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50" name="Freeform 126"/>
            <p:cNvSpPr>
              <a:spLocks/>
            </p:cNvSpPr>
            <p:nvPr/>
          </p:nvSpPr>
          <p:spPr bwMode="auto">
            <a:xfrm>
              <a:off x="3127" y="3104"/>
              <a:ext cx="235" cy="78"/>
            </a:xfrm>
            <a:custGeom>
              <a:avLst/>
              <a:gdLst/>
              <a:ahLst/>
              <a:cxnLst>
                <a:cxn ang="0">
                  <a:pos x="471" y="0"/>
                </a:cxn>
                <a:cxn ang="0">
                  <a:pos x="464" y="12"/>
                </a:cxn>
                <a:cxn ang="0">
                  <a:pos x="455" y="22"/>
                </a:cxn>
                <a:cxn ang="0">
                  <a:pos x="449" y="33"/>
                </a:cxn>
                <a:cxn ang="0">
                  <a:pos x="440" y="43"/>
                </a:cxn>
                <a:cxn ang="0">
                  <a:pos x="434" y="53"/>
                </a:cxn>
                <a:cxn ang="0">
                  <a:pos x="425" y="64"/>
                </a:cxn>
                <a:cxn ang="0">
                  <a:pos x="415" y="72"/>
                </a:cxn>
                <a:cxn ang="0">
                  <a:pos x="405" y="80"/>
                </a:cxn>
                <a:cxn ang="0">
                  <a:pos x="389" y="90"/>
                </a:cxn>
                <a:cxn ang="0">
                  <a:pos x="370" y="100"/>
                </a:cxn>
                <a:cxn ang="0">
                  <a:pos x="350" y="107"/>
                </a:cxn>
                <a:cxn ang="0">
                  <a:pos x="330" y="112"/>
                </a:cxn>
                <a:cxn ang="0">
                  <a:pos x="308" y="115"/>
                </a:cxn>
                <a:cxn ang="0">
                  <a:pos x="288" y="119"/>
                </a:cxn>
                <a:cxn ang="0">
                  <a:pos x="268" y="122"/>
                </a:cxn>
                <a:cxn ang="0">
                  <a:pos x="248" y="124"/>
                </a:cxn>
                <a:cxn ang="0">
                  <a:pos x="220" y="125"/>
                </a:cxn>
                <a:cxn ang="0">
                  <a:pos x="189" y="124"/>
                </a:cxn>
                <a:cxn ang="0">
                  <a:pos x="161" y="119"/>
                </a:cxn>
                <a:cxn ang="0">
                  <a:pos x="131" y="114"/>
                </a:cxn>
                <a:cxn ang="0">
                  <a:pos x="101" y="107"/>
                </a:cxn>
                <a:cxn ang="0">
                  <a:pos x="72" y="99"/>
                </a:cxn>
                <a:cxn ang="0">
                  <a:pos x="44" y="92"/>
                </a:cxn>
                <a:cxn ang="0">
                  <a:pos x="15" y="84"/>
                </a:cxn>
                <a:cxn ang="0">
                  <a:pos x="10" y="85"/>
                </a:cxn>
                <a:cxn ang="0">
                  <a:pos x="4" y="89"/>
                </a:cxn>
                <a:cxn ang="0">
                  <a:pos x="0" y="95"/>
                </a:cxn>
                <a:cxn ang="0">
                  <a:pos x="2" y="100"/>
                </a:cxn>
                <a:cxn ang="0">
                  <a:pos x="19" y="110"/>
                </a:cxn>
                <a:cxn ang="0">
                  <a:pos x="35" y="119"/>
                </a:cxn>
                <a:cxn ang="0">
                  <a:pos x="52" y="127"/>
                </a:cxn>
                <a:cxn ang="0">
                  <a:pos x="71" y="134"/>
                </a:cxn>
                <a:cxn ang="0">
                  <a:pos x="87" y="139"/>
                </a:cxn>
                <a:cxn ang="0">
                  <a:pos x="106" y="144"/>
                </a:cxn>
                <a:cxn ang="0">
                  <a:pos x="124" y="149"/>
                </a:cxn>
                <a:cxn ang="0">
                  <a:pos x="143" y="152"/>
                </a:cxn>
                <a:cxn ang="0">
                  <a:pos x="159" y="154"/>
                </a:cxn>
                <a:cxn ang="0">
                  <a:pos x="178" y="156"/>
                </a:cxn>
                <a:cxn ang="0">
                  <a:pos x="198" y="156"/>
                </a:cxn>
                <a:cxn ang="0">
                  <a:pos x="216" y="154"/>
                </a:cxn>
                <a:cxn ang="0">
                  <a:pos x="235" y="154"/>
                </a:cxn>
                <a:cxn ang="0">
                  <a:pos x="253" y="151"/>
                </a:cxn>
                <a:cxn ang="0">
                  <a:pos x="273" y="147"/>
                </a:cxn>
                <a:cxn ang="0">
                  <a:pos x="291" y="144"/>
                </a:cxn>
                <a:cxn ang="0">
                  <a:pos x="323" y="135"/>
                </a:cxn>
                <a:cxn ang="0">
                  <a:pos x="350" y="124"/>
                </a:cxn>
                <a:cxn ang="0">
                  <a:pos x="375" y="110"/>
                </a:cxn>
                <a:cxn ang="0">
                  <a:pos x="399" y="94"/>
                </a:cxn>
                <a:cxn ang="0">
                  <a:pos x="419" y="74"/>
                </a:cxn>
                <a:cxn ang="0">
                  <a:pos x="437" y="52"/>
                </a:cxn>
                <a:cxn ang="0">
                  <a:pos x="454" y="27"/>
                </a:cxn>
                <a:cxn ang="0">
                  <a:pos x="471" y="0"/>
                </a:cxn>
                <a:cxn ang="0">
                  <a:pos x="471" y="0"/>
                </a:cxn>
                <a:cxn ang="0">
                  <a:pos x="471" y="0"/>
                </a:cxn>
                <a:cxn ang="0">
                  <a:pos x="471" y="0"/>
                </a:cxn>
                <a:cxn ang="0">
                  <a:pos x="471" y="0"/>
                </a:cxn>
                <a:cxn ang="0">
                  <a:pos x="471" y="0"/>
                </a:cxn>
              </a:cxnLst>
              <a:rect l="0" t="0" r="r" b="b"/>
              <a:pathLst>
                <a:path w="471" h="156">
                  <a:moveTo>
                    <a:pt x="471" y="0"/>
                  </a:moveTo>
                  <a:lnTo>
                    <a:pt x="464" y="12"/>
                  </a:lnTo>
                  <a:lnTo>
                    <a:pt x="455" y="22"/>
                  </a:lnTo>
                  <a:lnTo>
                    <a:pt x="449" y="33"/>
                  </a:lnTo>
                  <a:lnTo>
                    <a:pt x="440" y="43"/>
                  </a:lnTo>
                  <a:lnTo>
                    <a:pt x="434" y="53"/>
                  </a:lnTo>
                  <a:lnTo>
                    <a:pt x="425" y="64"/>
                  </a:lnTo>
                  <a:lnTo>
                    <a:pt x="415" y="72"/>
                  </a:lnTo>
                  <a:lnTo>
                    <a:pt x="405" y="80"/>
                  </a:lnTo>
                  <a:lnTo>
                    <a:pt x="389" y="90"/>
                  </a:lnTo>
                  <a:lnTo>
                    <a:pt x="370" y="100"/>
                  </a:lnTo>
                  <a:lnTo>
                    <a:pt x="350" y="107"/>
                  </a:lnTo>
                  <a:lnTo>
                    <a:pt x="330" y="112"/>
                  </a:lnTo>
                  <a:lnTo>
                    <a:pt x="308" y="115"/>
                  </a:lnTo>
                  <a:lnTo>
                    <a:pt x="288" y="119"/>
                  </a:lnTo>
                  <a:lnTo>
                    <a:pt x="268" y="122"/>
                  </a:lnTo>
                  <a:lnTo>
                    <a:pt x="248" y="124"/>
                  </a:lnTo>
                  <a:lnTo>
                    <a:pt x="220" y="125"/>
                  </a:lnTo>
                  <a:lnTo>
                    <a:pt x="189" y="124"/>
                  </a:lnTo>
                  <a:lnTo>
                    <a:pt x="161" y="119"/>
                  </a:lnTo>
                  <a:lnTo>
                    <a:pt x="131" y="114"/>
                  </a:lnTo>
                  <a:lnTo>
                    <a:pt x="101" y="107"/>
                  </a:lnTo>
                  <a:lnTo>
                    <a:pt x="72" y="99"/>
                  </a:lnTo>
                  <a:lnTo>
                    <a:pt x="44" y="92"/>
                  </a:lnTo>
                  <a:lnTo>
                    <a:pt x="15" y="84"/>
                  </a:lnTo>
                  <a:lnTo>
                    <a:pt x="10" y="85"/>
                  </a:lnTo>
                  <a:lnTo>
                    <a:pt x="4" y="89"/>
                  </a:lnTo>
                  <a:lnTo>
                    <a:pt x="0" y="95"/>
                  </a:lnTo>
                  <a:lnTo>
                    <a:pt x="2" y="100"/>
                  </a:lnTo>
                  <a:lnTo>
                    <a:pt x="19" y="110"/>
                  </a:lnTo>
                  <a:lnTo>
                    <a:pt x="35" y="119"/>
                  </a:lnTo>
                  <a:lnTo>
                    <a:pt x="52" y="127"/>
                  </a:lnTo>
                  <a:lnTo>
                    <a:pt x="71" y="134"/>
                  </a:lnTo>
                  <a:lnTo>
                    <a:pt x="87" y="139"/>
                  </a:lnTo>
                  <a:lnTo>
                    <a:pt x="106" y="144"/>
                  </a:lnTo>
                  <a:lnTo>
                    <a:pt x="124" y="149"/>
                  </a:lnTo>
                  <a:lnTo>
                    <a:pt x="143" y="152"/>
                  </a:lnTo>
                  <a:lnTo>
                    <a:pt x="159" y="154"/>
                  </a:lnTo>
                  <a:lnTo>
                    <a:pt x="178" y="156"/>
                  </a:lnTo>
                  <a:lnTo>
                    <a:pt x="198" y="156"/>
                  </a:lnTo>
                  <a:lnTo>
                    <a:pt x="216" y="154"/>
                  </a:lnTo>
                  <a:lnTo>
                    <a:pt x="235" y="154"/>
                  </a:lnTo>
                  <a:lnTo>
                    <a:pt x="253" y="151"/>
                  </a:lnTo>
                  <a:lnTo>
                    <a:pt x="273" y="147"/>
                  </a:lnTo>
                  <a:lnTo>
                    <a:pt x="291" y="144"/>
                  </a:lnTo>
                  <a:lnTo>
                    <a:pt x="323" y="135"/>
                  </a:lnTo>
                  <a:lnTo>
                    <a:pt x="350" y="124"/>
                  </a:lnTo>
                  <a:lnTo>
                    <a:pt x="375" y="110"/>
                  </a:lnTo>
                  <a:lnTo>
                    <a:pt x="399" y="94"/>
                  </a:lnTo>
                  <a:lnTo>
                    <a:pt x="419" y="74"/>
                  </a:lnTo>
                  <a:lnTo>
                    <a:pt x="437" y="52"/>
                  </a:lnTo>
                  <a:lnTo>
                    <a:pt x="454" y="27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7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51" name="Freeform 127"/>
            <p:cNvSpPr>
              <a:spLocks/>
            </p:cNvSpPr>
            <p:nvPr/>
          </p:nvSpPr>
          <p:spPr bwMode="auto">
            <a:xfrm>
              <a:off x="3124" y="2543"/>
              <a:ext cx="43" cy="192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76" y="69"/>
                </a:cxn>
                <a:cxn ang="0">
                  <a:pos x="77" y="141"/>
                </a:cxn>
                <a:cxn ang="0">
                  <a:pos x="67" y="209"/>
                </a:cxn>
                <a:cxn ang="0">
                  <a:pos x="39" y="276"/>
                </a:cxn>
                <a:cxn ang="0">
                  <a:pos x="22" y="303"/>
                </a:cxn>
                <a:cxn ang="0">
                  <a:pos x="9" y="325"/>
                </a:cxn>
                <a:cxn ang="0">
                  <a:pos x="0" y="348"/>
                </a:cxn>
                <a:cxn ang="0">
                  <a:pos x="2" y="380"/>
                </a:cxn>
                <a:cxn ang="0">
                  <a:pos x="5" y="383"/>
                </a:cxn>
                <a:cxn ang="0">
                  <a:pos x="9" y="382"/>
                </a:cxn>
                <a:cxn ang="0">
                  <a:pos x="12" y="377"/>
                </a:cxn>
                <a:cxn ang="0">
                  <a:pos x="14" y="373"/>
                </a:cxn>
                <a:cxn ang="0">
                  <a:pos x="15" y="352"/>
                </a:cxn>
                <a:cxn ang="0">
                  <a:pos x="22" y="328"/>
                </a:cxn>
                <a:cxn ang="0">
                  <a:pos x="32" y="305"/>
                </a:cxn>
                <a:cxn ang="0">
                  <a:pos x="42" y="281"/>
                </a:cxn>
                <a:cxn ang="0">
                  <a:pos x="54" y="258"/>
                </a:cxn>
                <a:cxn ang="0">
                  <a:pos x="66" y="234"/>
                </a:cxn>
                <a:cxn ang="0">
                  <a:pos x="74" y="213"/>
                </a:cxn>
                <a:cxn ang="0">
                  <a:pos x="81" y="189"/>
                </a:cxn>
                <a:cxn ang="0">
                  <a:pos x="86" y="142"/>
                </a:cxn>
                <a:cxn ang="0">
                  <a:pos x="84" y="94"/>
                </a:cxn>
                <a:cxn ang="0">
                  <a:pos x="76" y="45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1" y="0"/>
                </a:cxn>
                <a:cxn ang="0">
                  <a:pos x="61" y="0"/>
                </a:cxn>
                <a:cxn ang="0">
                  <a:pos x="61" y="0"/>
                </a:cxn>
              </a:cxnLst>
              <a:rect l="0" t="0" r="r" b="b"/>
              <a:pathLst>
                <a:path w="86" h="383">
                  <a:moveTo>
                    <a:pt x="61" y="0"/>
                  </a:moveTo>
                  <a:lnTo>
                    <a:pt x="76" y="69"/>
                  </a:lnTo>
                  <a:lnTo>
                    <a:pt x="77" y="141"/>
                  </a:lnTo>
                  <a:lnTo>
                    <a:pt x="67" y="209"/>
                  </a:lnTo>
                  <a:lnTo>
                    <a:pt x="39" y="276"/>
                  </a:lnTo>
                  <a:lnTo>
                    <a:pt x="22" y="303"/>
                  </a:lnTo>
                  <a:lnTo>
                    <a:pt x="9" y="325"/>
                  </a:lnTo>
                  <a:lnTo>
                    <a:pt x="0" y="348"/>
                  </a:lnTo>
                  <a:lnTo>
                    <a:pt x="2" y="380"/>
                  </a:lnTo>
                  <a:lnTo>
                    <a:pt x="5" y="383"/>
                  </a:lnTo>
                  <a:lnTo>
                    <a:pt x="9" y="382"/>
                  </a:lnTo>
                  <a:lnTo>
                    <a:pt x="12" y="377"/>
                  </a:lnTo>
                  <a:lnTo>
                    <a:pt x="14" y="373"/>
                  </a:lnTo>
                  <a:lnTo>
                    <a:pt x="15" y="352"/>
                  </a:lnTo>
                  <a:lnTo>
                    <a:pt x="22" y="328"/>
                  </a:lnTo>
                  <a:lnTo>
                    <a:pt x="32" y="305"/>
                  </a:lnTo>
                  <a:lnTo>
                    <a:pt x="42" y="281"/>
                  </a:lnTo>
                  <a:lnTo>
                    <a:pt x="54" y="258"/>
                  </a:lnTo>
                  <a:lnTo>
                    <a:pt x="66" y="234"/>
                  </a:lnTo>
                  <a:lnTo>
                    <a:pt x="74" y="213"/>
                  </a:lnTo>
                  <a:lnTo>
                    <a:pt x="81" y="189"/>
                  </a:lnTo>
                  <a:lnTo>
                    <a:pt x="86" y="142"/>
                  </a:lnTo>
                  <a:lnTo>
                    <a:pt x="84" y="94"/>
                  </a:lnTo>
                  <a:lnTo>
                    <a:pt x="76" y="45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52" name="Freeform 128"/>
            <p:cNvSpPr>
              <a:spLocks/>
            </p:cNvSpPr>
            <p:nvPr/>
          </p:nvSpPr>
          <p:spPr bwMode="auto">
            <a:xfrm>
              <a:off x="2931" y="3077"/>
              <a:ext cx="236" cy="67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3" y="11"/>
                </a:cxn>
                <a:cxn ang="0">
                  <a:pos x="27" y="21"/>
                </a:cxn>
                <a:cxn ang="0">
                  <a:pos x="40" y="32"/>
                </a:cxn>
                <a:cxn ang="0">
                  <a:pos x="53" y="40"/>
                </a:cxn>
                <a:cxn ang="0">
                  <a:pos x="67" y="50"/>
                </a:cxn>
                <a:cxn ang="0">
                  <a:pos x="82" y="58"/>
                </a:cxn>
                <a:cxn ang="0">
                  <a:pos x="95" y="65"/>
                </a:cxn>
                <a:cxn ang="0">
                  <a:pos x="110" y="73"/>
                </a:cxn>
                <a:cxn ang="0">
                  <a:pos x="125" y="82"/>
                </a:cxn>
                <a:cxn ang="0">
                  <a:pos x="142" y="90"/>
                </a:cxn>
                <a:cxn ang="0">
                  <a:pos x="160" y="100"/>
                </a:cxn>
                <a:cxn ang="0">
                  <a:pos x="180" y="108"/>
                </a:cxn>
                <a:cxn ang="0">
                  <a:pos x="199" y="117"/>
                </a:cxn>
                <a:cxn ang="0">
                  <a:pos x="217" y="124"/>
                </a:cxn>
                <a:cxn ang="0">
                  <a:pos x="236" y="129"/>
                </a:cxn>
                <a:cxn ang="0">
                  <a:pos x="254" y="132"/>
                </a:cxn>
                <a:cxn ang="0">
                  <a:pos x="286" y="134"/>
                </a:cxn>
                <a:cxn ang="0">
                  <a:pos x="316" y="132"/>
                </a:cxn>
                <a:cxn ang="0">
                  <a:pos x="344" y="127"/>
                </a:cxn>
                <a:cxn ang="0">
                  <a:pos x="373" y="117"/>
                </a:cxn>
                <a:cxn ang="0">
                  <a:pos x="398" y="105"/>
                </a:cxn>
                <a:cxn ang="0">
                  <a:pos x="425" y="88"/>
                </a:cxn>
                <a:cxn ang="0">
                  <a:pos x="448" y="70"/>
                </a:cxn>
                <a:cxn ang="0">
                  <a:pos x="472" y="50"/>
                </a:cxn>
                <a:cxn ang="0">
                  <a:pos x="472" y="48"/>
                </a:cxn>
                <a:cxn ang="0">
                  <a:pos x="472" y="47"/>
                </a:cxn>
                <a:cxn ang="0">
                  <a:pos x="472" y="45"/>
                </a:cxn>
                <a:cxn ang="0">
                  <a:pos x="470" y="45"/>
                </a:cxn>
                <a:cxn ang="0">
                  <a:pos x="445" y="67"/>
                </a:cxn>
                <a:cxn ang="0">
                  <a:pos x="418" y="85"/>
                </a:cxn>
                <a:cxn ang="0">
                  <a:pos x="390" y="102"/>
                </a:cxn>
                <a:cxn ang="0">
                  <a:pos x="361" y="115"/>
                </a:cxn>
                <a:cxn ang="0">
                  <a:pos x="329" y="124"/>
                </a:cxn>
                <a:cxn ang="0">
                  <a:pos x="298" y="127"/>
                </a:cxn>
                <a:cxn ang="0">
                  <a:pos x="266" y="127"/>
                </a:cxn>
                <a:cxn ang="0">
                  <a:pos x="232" y="120"/>
                </a:cxn>
                <a:cxn ang="0">
                  <a:pos x="202" y="110"/>
                </a:cxn>
                <a:cxn ang="0">
                  <a:pos x="172" y="98"/>
                </a:cxn>
                <a:cxn ang="0">
                  <a:pos x="142" y="85"/>
                </a:cxn>
                <a:cxn ang="0">
                  <a:pos x="112" y="70"/>
                </a:cxn>
                <a:cxn ang="0">
                  <a:pos x="82" y="55"/>
                </a:cxn>
                <a:cxn ang="0">
                  <a:pos x="53" y="38"/>
                </a:cxn>
                <a:cxn ang="0">
                  <a:pos x="27" y="2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72" h="134">
                  <a:moveTo>
                    <a:pt x="0" y="1"/>
                  </a:moveTo>
                  <a:lnTo>
                    <a:pt x="13" y="11"/>
                  </a:lnTo>
                  <a:lnTo>
                    <a:pt x="27" y="21"/>
                  </a:lnTo>
                  <a:lnTo>
                    <a:pt x="40" y="32"/>
                  </a:lnTo>
                  <a:lnTo>
                    <a:pt x="53" y="40"/>
                  </a:lnTo>
                  <a:lnTo>
                    <a:pt x="67" y="50"/>
                  </a:lnTo>
                  <a:lnTo>
                    <a:pt x="82" y="58"/>
                  </a:lnTo>
                  <a:lnTo>
                    <a:pt x="95" y="65"/>
                  </a:lnTo>
                  <a:lnTo>
                    <a:pt x="110" y="73"/>
                  </a:lnTo>
                  <a:lnTo>
                    <a:pt x="125" y="82"/>
                  </a:lnTo>
                  <a:lnTo>
                    <a:pt x="142" y="90"/>
                  </a:lnTo>
                  <a:lnTo>
                    <a:pt x="160" y="100"/>
                  </a:lnTo>
                  <a:lnTo>
                    <a:pt x="180" y="108"/>
                  </a:lnTo>
                  <a:lnTo>
                    <a:pt x="199" y="117"/>
                  </a:lnTo>
                  <a:lnTo>
                    <a:pt x="217" y="124"/>
                  </a:lnTo>
                  <a:lnTo>
                    <a:pt x="236" y="129"/>
                  </a:lnTo>
                  <a:lnTo>
                    <a:pt x="254" y="132"/>
                  </a:lnTo>
                  <a:lnTo>
                    <a:pt x="286" y="134"/>
                  </a:lnTo>
                  <a:lnTo>
                    <a:pt x="316" y="132"/>
                  </a:lnTo>
                  <a:lnTo>
                    <a:pt x="344" y="127"/>
                  </a:lnTo>
                  <a:lnTo>
                    <a:pt x="373" y="117"/>
                  </a:lnTo>
                  <a:lnTo>
                    <a:pt x="398" y="105"/>
                  </a:lnTo>
                  <a:lnTo>
                    <a:pt x="425" y="88"/>
                  </a:lnTo>
                  <a:lnTo>
                    <a:pt x="448" y="70"/>
                  </a:lnTo>
                  <a:lnTo>
                    <a:pt x="472" y="50"/>
                  </a:lnTo>
                  <a:lnTo>
                    <a:pt x="472" y="48"/>
                  </a:lnTo>
                  <a:lnTo>
                    <a:pt x="472" y="47"/>
                  </a:lnTo>
                  <a:lnTo>
                    <a:pt x="472" y="45"/>
                  </a:lnTo>
                  <a:lnTo>
                    <a:pt x="470" y="45"/>
                  </a:lnTo>
                  <a:lnTo>
                    <a:pt x="445" y="67"/>
                  </a:lnTo>
                  <a:lnTo>
                    <a:pt x="418" y="85"/>
                  </a:lnTo>
                  <a:lnTo>
                    <a:pt x="390" y="102"/>
                  </a:lnTo>
                  <a:lnTo>
                    <a:pt x="361" y="115"/>
                  </a:lnTo>
                  <a:lnTo>
                    <a:pt x="329" y="124"/>
                  </a:lnTo>
                  <a:lnTo>
                    <a:pt x="298" y="127"/>
                  </a:lnTo>
                  <a:lnTo>
                    <a:pt x="266" y="127"/>
                  </a:lnTo>
                  <a:lnTo>
                    <a:pt x="232" y="120"/>
                  </a:lnTo>
                  <a:lnTo>
                    <a:pt x="202" y="110"/>
                  </a:lnTo>
                  <a:lnTo>
                    <a:pt x="172" y="98"/>
                  </a:lnTo>
                  <a:lnTo>
                    <a:pt x="142" y="85"/>
                  </a:lnTo>
                  <a:lnTo>
                    <a:pt x="112" y="70"/>
                  </a:lnTo>
                  <a:lnTo>
                    <a:pt x="82" y="55"/>
                  </a:lnTo>
                  <a:lnTo>
                    <a:pt x="53" y="38"/>
                  </a:lnTo>
                  <a:lnTo>
                    <a:pt x="27" y="2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53" name="Freeform 129"/>
            <p:cNvSpPr>
              <a:spLocks/>
            </p:cNvSpPr>
            <p:nvPr/>
          </p:nvSpPr>
          <p:spPr bwMode="auto">
            <a:xfrm>
              <a:off x="3097" y="2997"/>
              <a:ext cx="130" cy="157"/>
            </a:xfrm>
            <a:custGeom>
              <a:avLst/>
              <a:gdLst/>
              <a:ahLst/>
              <a:cxnLst>
                <a:cxn ang="0">
                  <a:pos x="259" y="0"/>
                </a:cxn>
                <a:cxn ang="0">
                  <a:pos x="256" y="32"/>
                </a:cxn>
                <a:cxn ang="0">
                  <a:pos x="251" y="64"/>
                </a:cxn>
                <a:cxn ang="0">
                  <a:pos x="246" y="94"/>
                </a:cxn>
                <a:cxn ang="0">
                  <a:pos x="239" y="124"/>
                </a:cxn>
                <a:cxn ang="0">
                  <a:pos x="231" y="152"/>
                </a:cxn>
                <a:cxn ang="0">
                  <a:pos x="219" y="181"/>
                </a:cxn>
                <a:cxn ang="0">
                  <a:pos x="204" y="208"/>
                </a:cxn>
                <a:cxn ang="0">
                  <a:pos x="184" y="234"/>
                </a:cxn>
                <a:cxn ang="0">
                  <a:pos x="167" y="251"/>
                </a:cxn>
                <a:cxn ang="0">
                  <a:pos x="147" y="263"/>
                </a:cxn>
                <a:cxn ang="0">
                  <a:pos x="125" y="275"/>
                </a:cxn>
                <a:cxn ang="0">
                  <a:pos x="104" y="283"/>
                </a:cxn>
                <a:cxn ang="0">
                  <a:pos x="78" y="290"/>
                </a:cxn>
                <a:cxn ang="0">
                  <a:pos x="55" y="295"/>
                </a:cxn>
                <a:cxn ang="0">
                  <a:pos x="32" y="300"/>
                </a:cxn>
                <a:cxn ang="0">
                  <a:pos x="8" y="303"/>
                </a:cxn>
                <a:cxn ang="0">
                  <a:pos x="5" y="305"/>
                </a:cxn>
                <a:cxn ang="0">
                  <a:pos x="1" y="308"/>
                </a:cxn>
                <a:cxn ang="0">
                  <a:pos x="0" y="313"/>
                </a:cxn>
                <a:cxn ang="0">
                  <a:pos x="3" y="315"/>
                </a:cxn>
                <a:cxn ang="0">
                  <a:pos x="30" y="313"/>
                </a:cxn>
                <a:cxn ang="0">
                  <a:pos x="57" y="310"/>
                </a:cxn>
                <a:cxn ang="0">
                  <a:pos x="82" y="305"/>
                </a:cxn>
                <a:cxn ang="0">
                  <a:pos x="105" y="298"/>
                </a:cxn>
                <a:cxn ang="0">
                  <a:pos x="129" y="288"/>
                </a:cxn>
                <a:cxn ang="0">
                  <a:pos x="150" y="276"/>
                </a:cxn>
                <a:cxn ang="0">
                  <a:pos x="170" y="259"/>
                </a:cxn>
                <a:cxn ang="0">
                  <a:pos x="191" y="241"/>
                </a:cxn>
                <a:cxn ang="0">
                  <a:pos x="211" y="216"/>
                </a:cxn>
                <a:cxn ang="0">
                  <a:pos x="226" y="188"/>
                </a:cxn>
                <a:cxn ang="0">
                  <a:pos x="236" y="157"/>
                </a:cxn>
                <a:cxn ang="0">
                  <a:pos x="244" y="127"/>
                </a:cxn>
                <a:cxn ang="0">
                  <a:pos x="249" y="95"/>
                </a:cxn>
                <a:cxn ang="0">
                  <a:pos x="254" y="64"/>
                </a:cxn>
                <a:cxn ang="0">
                  <a:pos x="257" y="32"/>
                </a:cxn>
                <a:cxn ang="0">
                  <a:pos x="259" y="0"/>
                </a:cxn>
                <a:cxn ang="0">
                  <a:pos x="259" y="0"/>
                </a:cxn>
                <a:cxn ang="0">
                  <a:pos x="259" y="0"/>
                </a:cxn>
                <a:cxn ang="0">
                  <a:pos x="259" y="0"/>
                </a:cxn>
                <a:cxn ang="0">
                  <a:pos x="259" y="0"/>
                </a:cxn>
                <a:cxn ang="0">
                  <a:pos x="259" y="0"/>
                </a:cxn>
              </a:cxnLst>
              <a:rect l="0" t="0" r="r" b="b"/>
              <a:pathLst>
                <a:path w="259" h="315">
                  <a:moveTo>
                    <a:pt x="259" y="0"/>
                  </a:moveTo>
                  <a:lnTo>
                    <a:pt x="256" y="32"/>
                  </a:lnTo>
                  <a:lnTo>
                    <a:pt x="251" y="64"/>
                  </a:lnTo>
                  <a:lnTo>
                    <a:pt x="246" y="94"/>
                  </a:lnTo>
                  <a:lnTo>
                    <a:pt x="239" y="124"/>
                  </a:lnTo>
                  <a:lnTo>
                    <a:pt x="231" y="152"/>
                  </a:lnTo>
                  <a:lnTo>
                    <a:pt x="219" y="181"/>
                  </a:lnTo>
                  <a:lnTo>
                    <a:pt x="204" y="208"/>
                  </a:lnTo>
                  <a:lnTo>
                    <a:pt x="184" y="234"/>
                  </a:lnTo>
                  <a:lnTo>
                    <a:pt x="167" y="251"/>
                  </a:lnTo>
                  <a:lnTo>
                    <a:pt x="147" y="263"/>
                  </a:lnTo>
                  <a:lnTo>
                    <a:pt x="125" y="275"/>
                  </a:lnTo>
                  <a:lnTo>
                    <a:pt x="104" y="283"/>
                  </a:lnTo>
                  <a:lnTo>
                    <a:pt x="78" y="290"/>
                  </a:lnTo>
                  <a:lnTo>
                    <a:pt x="55" y="295"/>
                  </a:lnTo>
                  <a:lnTo>
                    <a:pt x="32" y="300"/>
                  </a:lnTo>
                  <a:lnTo>
                    <a:pt x="8" y="303"/>
                  </a:lnTo>
                  <a:lnTo>
                    <a:pt x="5" y="305"/>
                  </a:lnTo>
                  <a:lnTo>
                    <a:pt x="1" y="308"/>
                  </a:lnTo>
                  <a:lnTo>
                    <a:pt x="0" y="313"/>
                  </a:lnTo>
                  <a:lnTo>
                    <a:pt x="3" y="315"/>
                  </a:lnTo>
                  <a:lnTo>
                    <a:pt x="30" y="313"/>
                  </a:lnTo>
                  <a:lnTo>
                    <a:pt x="57" y="310"/>
                  </a:lnTo>
                  <a:lnTo>
                    <a:pt x="82" y="305"/>
                  </a:lnTo>
                  <a:lnTo>
                    <a:pt x="105" y="298"/>
                  </a:lnTo>
                  <a:lnTo>
                    <a:pt x="129" y="288"/>
                  </a:lnTo>
                  <a:lnTo>
                    <a:pt x="150" y="276"/>
                  </a:lnTo>
                  <a:lnTo>
                    <a:pt x="170" y="259"/>
                  </a:lnTo>
                  <a:lnTo>
                    <a:pt x="191" y="241"/>
                  </a:lnTo>
                  <a:lnTo>
                    <a:pt x="211" y="216"/>
                  </a:lnTo>
                  <a:lnTo>
                    <a:pt x="226" y="188"/>
                  </a:lnTo>
                  <a:lnTo>
                    <a:pt x="236" y="157"/>
                  </a:lnTo>
                  <a:lnTo>
                    <a:pt x="244" y="127"/>
                  </a:lnTo>
                  <a:lnTo>
                    <a:pt x="249" y="95"/>
                  </a:lnTo>
                  <a:lnTo>
                    <a:pt x="254" y="64"/>
                  </a:lnTo>
                  <a:lnTo>
                    <a:pt x="257" y="32"/>
                  </a:lnTo>
                  <a:lnTo>
                    <a:pt x="259" y="0"/>
                  </a:lnTo>
                  <a:lnTo>
                    <a:pt x="259" y="0"/>
                  </a:lnTo>
                  <a:lnTo>
                    <a:pt x="259" y="0"/>
                  </a:lnTo>
                  <a:lnTo>
                    <a:pt x="259" y="0"/>
                  </a:lnTo>
                  <a:lnTo>
                    <a:pt x="259" y="0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54" name="Freeform 130"/>
            <p:cNvSpPr>
              <a:spLocks/>
            </p:cNvSpPr>
            <p:nvPr/>
          </p:nvSpPr>
          <p:spPr bwMode="auto">
            <a:xfrm>
              <a:off x="2318" y="2646"/>
              <a:ext cx="228" cy="120"/>
            </a:xfrm>
            <a:custGeom>
              <a:avLst/>
              <a:gdLst/>
              <a:ahLst/>
              <a:cxnLst>
                <a:cxn ang="0">
                  <a:pos x="457" y="0"/>
                </a:cxn>
                <a:cxn ang="0">
                  <a:pos x="430" y="2"/>
                </a:cxn>
                <a:cxn ang="0">
                  <a:pos x="405" y="3"/>
                </a:cxn>
                <a:cxn ang="0">
                  <a:pos x="382" y="8"/>
                </a:cxn>
                <a:cxn ang="0">
                  <a:pos x="357" y="15"/>
                </a:cxn>
                <a:cxn ang="0">
                  <a:pos x="333" y="23"/>
                </a:cxn>
                <a:cxn ang="0">
                  <a:pos x="310" y="33"/>
                </a:cxn>
                <a:cxn ang="0">
                  <a:pos x="288" y="45"/>
                </a:cxn>
                <a:cxn ang="0">
                  <a:pos x="265" y="59"/>
                </a:cxn>
                <a:cxn ang="0">
                  <a:pos x="234" y="84"/>
                </a:cxn>
                <a:cxn ang="0">
                  <a:pos x="208" y="114"/>
                </a:cxn>
                <a:cxn ang="0">
                  <a:pos x="179" y="149"/>
                </a:cxn>
                <a:cxn ang="0">
                  <a:pos x="149" y="181"/>
                </a:cxn>
                <a:cxn ang="0">
                  <a:pos x="119" y="206"/>
                </a:cxn>
                <a:cxn ang="0">
                  <a:pos x="84" y="221"/>
                </a:cxn>
                <a:cxn ang="0">
                  <a:pos x="47" y="219"/>
                </a:cxn>
                <a:cxn ang="0">
                  <a:pos x="5" y="199"/>
                </a:cxn>
                <a:cxn ang="0">
                  <a:pos x="4" y="199"/>
                </a:cxn>
                <a:cxn ang="0">
                  <a:pos x="0" y="199"/>
                </a:cxn>
                <a:cxn ang="0">
                  <a:pos x="0" y="201"/>
                </a:cxn>
                <a:cxn ang="0">
                  <a:pos x="0" y="202"/>
                </a:cxn>
                <a:cxn ang="0">
                  <a:pos x="17" y="216"/>
                </a:cxn>
                <a:cxn ang="0">
                  <a:pos x="35" y="228"/>
                </a:cxn>
                <a:cxn ang="0">
                  <a:pos x="54" y="236"/>
                </a:cxn>
                <a:cxn ang="0">
                  <a:pos x="74" y="241"/>
                </a:cxn>
                <a:cxn ang="0">
                  <a:pos x="94" y="241"/>
                </a:cxn>
                <a:cxn ang="0">
                  <a:pos x="112" y="238"/>
                </a:cxn>
                <a:cxn ang="0">
                  <a:pos x="131" y="229"/>
                </a:cxn>
                <a:cxn ang="0">
                  <a:pos x="149" y="214"/>
                </a:cxn>
                <a:cxn ang="0">
                  <a:pos x="161" y="201"/>
                </a:cxn>
                <a:cxn ang="0">
                  <a:pos x="173" y="186"/>
                </a:cxn>
                <a:cxn ang="0">
                  <a:pos x="183" y="171"/>
                </a:cxn>
                <a:cxn ang="0">
                  <a:pos x="193" y="156"/>
                </a:cxn>
                <a:cxn ang="0">
                  <a:pos x="203" y="141"/>
                </a:cxn>
                <a:cxn ang="0">
                  <a:pos x="213" y="126"/>
                </a:cxn>
                <a:cxn ang="0">
                  <a:pos x="224" y="110"/>
                </a:cxn>
                <a:cxn ang="0">
                  <a:pos x="236" y="97"/>
                </a:cxn>
                <a:cxn ang="0">
                  <a:pos x="258" y="75"/>
                </a:cxn>
                <a:cxn ang="0">
                  <a:pos x="283" y="57"/>
                </a:cxn>
                <a:cxn ang="0">
                  <a:pos x="310" y="40"/>
                </a:cxn>
                <a:cxn ang="0">
                  <a:pos x="337" y="28"/>
                </a:cxn>
                <a:cxn ang="0">
                  <a:pos x="367" y="17"/>
                </a:cxn>
                <a:cxn ang="0">
                  <a:pos x="395" y="10"/>
                </a:cxn>
                <a:cxn ang="0">
                  <a:pos x="427" y="3"/>
                </a:cxn>
                <a:cxn ang="0">
                  <a:pos x="457" y="0"/>
                </a:cxn>
                <a:cxn ang="0">
                  <a:pos x="457" y="0"/>
                </a:cxn>
                <a:cxn ang="0">
                  <a:pos x="457" y="0"/>
                </a:cxn>
                <a:cxn ang="0">
                  <a:pos x="457" y="0"/>
                </a:cxn>
                <a:cxn ang="0">
                  <a:pos x="457" y="0"/>
                </a:cxn>
                <a:cxn ang="0">
                  <a:pos x="457" y="0"/>
                </a:cxn>
              </a:cxnLst>
              <a:rect l="0" t="0" r="r" b="b"/>
              <a:pathLst>
                <a:path w="457" h="241">
                  <a:moveTo>
                    <a:pt x="457" y="0"/>
                  </a:moveTo>
                  <a:lnTo>
                    <a:pt x="430" y="2"/>
                  </a:lnTo>
                  <a:lnTo>
                    <a:pt x="405" y="3"/>
                  </a:lnTo>
                  <a:lnTo>
                    <a:pt x="382" y="8"/>
                  </a:lnTo>
                  <a:lnTo>
                    <a:pt x="357" y="15"/>
                  </a:lnTo>
                  <a:lnTo>
                    <a:pt x="333" y="23"/>
                  </a:lnTo>
                  <a:lnTo>
                    <a:pt x="310" y="33"/>
                  </a:lnTo>
                  <a:lnTo>
                    <a:pt x="288" y="45"/>
                  </a:lnTo>
                  <a:lnTo>
                    <a:pt x="265" y="59"/>
                  </a:lnTo>
                  <a:lnTo>
                    <a:pt x="234" y="84"/>
                  </a:lnTo>
                  <a:lnTo>
                    <a:pt x="208" y="114"/>
                  </a:lnTo>
                  <a:lnTo>
                    <a:pt x="179" y="149"/>
                  </a:lnTo>
                  <a:lnTo>
                    <a:pt x="149" y="181"/>
                  </a:lnTo>
                  <a:lnTo>
                    <a:pt x="119" y="206"/>
                  </a:lnTo>
                  <a:lnTo>
                    <a:pt x="84" y="221"/>
                  </a:lnTo>
                  <a:lnTo>
                    <a:pt x="47" y="219"/>
                  </a:lnTo>
                  <a:lnTo>
                    <a:pt x="5" y="199"/>
                  </a:lnTo>
                  <a:lnTo>
                    <a:pt x="4" y="199"/>
                  </a:lnTo>
                  <a:lnTo>
                    <a:pt x="0" y="199"/>
                  </a:lnTo>
                  <a:lnTo>
                    <a:pt x="0" y="201"/>
                  </a:lnTo>
                  <a:lnTo>
                    <a:pt x="0" y="202"/>
                  </a:lnTo>
                  <a:lnTo>
                    <a:pt x="17" y="216"/>
                  </a:lnTo>
                  <a:lnTo>
                    <a:pt x="35" y="228"/>
                  </a:lnTo>
                  <a:lnTo>
                    <a:pt x="54" y="236"/>
                  </a:lnTo>
                  <a:lnTo>
                    <a:pt x="74" y="241"/>
                  </a:lnTo>
                  <a:lnTo>
                    <a:pt x="94" y="241"/>
                  </a:lnTo>
                  <a:lnTo>
                    <a:pt x="112" y="238"/>
                  </a:lnTo>
                  <a:lnTo>
                    <a:pt x="131" y="229"/>
                  </a:lnTo>
                  <a:lnTo>
                    <a:pt x="149" y="214"/>
                  </a:lnTo>
                  <a:lnTo>
                    <a:pt x="161" y="201"/>
                  </a:lnTo>
                  <a:lnTo>
                    <a:pt x="173" y="186"/>
                  </a:lnTo>
                  <a:lnTo>
                    <a:pt x="183" y="171"/>
                  </a:lnTo>
                  <a:lnTo>
                    <a:pt x="193" y="156"/>
                  </a:lnTo>
                  <a:lnTo>
                    <a:pt x="203" y="141"/>
                  </a:lnTo>
                  <a:lnTo>
                    <a:pt x="213" y="126"/>
                  </a:lnTo>
                  <a:lnTo>
                    <a:pt x="224" y="110"/>
                  </a:lnTo>
                  <a:lnTo>
                    <a:pt x="236" y="97"/>
                  </a:lnTo>
                  <a:lnTo>
                    <a:pt x="258" y="75"/>
                  </a:lnTo>
                  <a:lnTo>
                    <a:pt x="283" y="57"/>
                  </a:lnTo>
                  <a:lnTo>
                    <a:pt x="310" y="40"/>
                  </a:lnTo>
                  <a:lnTo>
                    <a:pt x="337" y="28"/>
                  </a:lnTo>
                  <a:lnTo>
                    <a:pt x="367" y="17"/>
                  </a:lnTo>
                  <a:lnTo>
                    <a:pt x="395" y="10"/>
                  </a:lnTo>
                  <a:lnTo>
                    <a:pt x="427" y="3"/>
                  </a:lnTo>
                  <a:lnTo>
                    <a:pt x="457" y="0"/>
                  </a:lnTo>
                  <a:lnTo>
                    <a:pt x="457" y="0"/>
                  </a:lnTo>
                  <a:lnTo>
                    <a:pt x="457" y="0"/>
                  </a:lnTo>
                  <a:lnTo>
                    <a:pt x="457" y="0"/>
                  </a:lnTo>
                  <a:lnTo>
                    <a:pt x="457" y="0"/>
                  </a:lnTo>
                  <a:lnTo>
                    <a:pt x="45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55" name="Freeform 131"/>
            <p:cNvSpPr>
              <a:spLocks/>
            </p:cNvSpPr>
            <p:nvPr/>
          </p:nvSpPr>
          <p:spPr bwMode="auto">
            <a:xfrm>
              <a:off x="2296" y="2715"/>
              <a:ext cx="85" cy="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38"/>
                </a:cxn>
                <a:cxn ang="0">
                  <a:pos x="13" y="77"/>
                </a:cxn>
                <a:cxn ang="0">
                  <a:pos x="26" y="110"/>
                </a:cxn>
                <a:cxn ang="0">
                  <a:pos x="47" y="142"/>
                </a:cxn>
                <a:cxn ang="0">
                  <a:pos x="70" y="169"/>
                </a:cxn>
                <a:cxn ang="0">
                  <a:pos x="98" y="192"/>
                </a:cxn>
                <a:cxn ang="0">
                  <a:pos x="132" y="212"/>
                </a:cxn>
                <a:cxn ang="0">
                  <a:pos x="167" y="226"/>
                </a:cxn>
                <a:cxn ang="0">
                  <a:pos x="169" y="226"/>
                </a:cxn>
                <a:cxn ang="0">
                  <a:pos x="170" y="224"/>
                </a:cxn>
                <a:cxn ang="0">
                  <a:pos x="170" y="222"/>
                </a:cxn>
                <a:cxn ang="0">
                  <a:pos x="170" y="221"/>
                </a:cxn>
                <a:cxn ang="0">
                  <a:pos x="135" y="206"/>
                </a:cxn>
                <a:cxn ang="0">
                  <a:pos x="105" y="186"/>
                </a:cxn>
                <a:cxn ang="0">
                  <a:pos x="77" y="162"/>
                </a:cxn>
                <a:cxn ang="0">
                  <a:pos x="53" y="135"/>
                </a:cxn>
                <a:cxn ang="0">
                  <a:pos x="33" y="105"/>
                </a:cxn>
                <a:cxn ang="0">
                  <a:pos x="18" y="72"/>
                </a:cxn>
                <a:cxn ang="0">
                  <a:pos x="6" y="3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0" h="226">
                  <a:moveTo>
                    <a:pt x="0" y="0"/>
                  </a:moveTo>
                  <a:lnTo>
                    <a:pt x="3" y="38"/>
                  </a:lnTo>
                  <a:lnTo>
                    <a:pt x="13" y="77"/>
                  </a:lnTo>
                  <a:lnTo>
                    <a:pt x="26" y="110"/>
                  </a:lnTo>
                  <a:lnTo>
                    <a:pt x="47" y="142"/>
                  </a:lnTo>
                  <a:lnTo>
                    <a:pt x="70" y="169"/>
                  </a:lnTo>
                  <a:lnTo>
                    <a:pt x="98" y="192"/>
                  </a:lnTo>
                  <a:lnTo>
                    <a:pt x="132" y="212"/>
                  </a:lnTo>
                  <a:lnTo>
                    <a:pt x="167" y="226"/>
                  </a:lnTo>
                  <a:lnTo>
                    <a:pt x="169" y="226"/>
                  </a:lnTo>
                  <a:lnTo>
                    <a:pt x="170" y="224"/>
                  </a:lnTo>
                  <a:lnTo>
                    <a:pt x="170" y="222"/>
                  </a:lnTo>
                  <a:lnTo>
                    <a:pt x="170" y="221"/>
                  </a:lnTo>
                  <a:lnTo>
                    <a:pt x="135" y="206"/>
                  </a:lnTo>
                  <a:lnTo>
                    <a:pt x="105" y="186"/>
                  </a:lnTo>
                  <a:lnTo>
                    <a:pt x="77" y="162"/>
                  </a:lnTo>
                  <a:lnTo>
                    <a:pt x="53" y="135"/>
                  </a:lnTo>
                  <a:lnTo>
                    <a:pt x="33" y="105"/>
                  </a:lnTo>
                  <a:lnTo>
                    <a:pt x="18" y="72"/>
                  </a:lnTo>
                  <a:lnTo>
                    <a:pt x="6" y="3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56" name="Freeform 132"/>
            <p:cNvSpPr>
              <a:spLocks/>
            </p:cNvSpPr>
            <p:nvPr/>
          </p:nvSpPr>
          <p:spPr bwMode="auto">
            <a:xfrm>
              <a:off x="2323" y="2807"/>
              <a:ext cx="102" cy="14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4" y="50"/>
                </a:cxn>
                <a:cxn ang="0">
                  <a:pos x="12" y="97"/>
                </a:cxn>
                <a:cxn ang="0">
                  <a:pos x="27" y="144"/>
                </a:cxn>
                <a:cxn ang="0">
                  <a:pos x="49" y="187"/>
                </a:cxn>
                <a:cxn ang="0">
                  <a:pos x="62" y="206"/>
                </a:cxn>
                <a:cxn ang="0">
                  <a:pos x="79" y="221"/>
                </a:cxn>
                <a:cxn ang="0">
                  <a:pos x="97" y="234"/>
                </a:cxn>
                <a:cxn ang="0">
                  <a:pos x="116" y="248"/>
                </a:cxn>
                <a:cxn ang="0">
                  <a:pos x="136" y="258"/>
                </a:cxn>
                <a:cxn ang="0">
                  <a:pos x="158" y="269"/>
                </a:cxn>
                <a:cxn ang="0">
                  <a:pos x="178" y="279"/>
                </a:cxn>
                <a:cxn ang="0">
                  <a:pos x="198" y="289"/>
                </a:cxn>
                <a:cxn ang="0">
                  <a:pos x="201" y="289"/>
                </a:cxn>
                <a:cxn ang="0">
                  <a:pos x="203" y="288"/>
                </a:cxn>
                <a:cxn ang="0">
                  <a:pos x="204" y="284"/>
                </a:cxn>
                <a:cxn ang="0">
                  <a:pos x="203" y="281"/>
                </a:cxn>
                <a:cxn ang="0">
                  <a:pos x="188" y="271"/>
                </a:cxn>
                <a:cxn ang="0">
                  <a:pos x="171" y="259"/>
                </a:cxn>
                <a:cxn ang="0">
                  <a:pos x="156" y="249"/>
                </a:cxn>
                <a:cxn ang="0">
                  <a:pos x="141" y="239"/>
                </a:cxn>
                <a:cxn ang="0">
                  <a:pos x="126" y="228"/>
                </a:cxn>
                <a:cxn ang="0">
                  <a:pos x="111" y="217"/>
                </a:cxn>
                <a:cxn ang="0">
                  <a:pos x="96" y="206"/>
                </a:cxn>
                <a:cxn ang="0">
                  <a:pos x="81" y="194"/>
                </a:cxn>
                <a:cxn ang="0">
                  <a:pos x="62" y="176"/>
                </a:cxn>
                <a:cxn ang="0">
                  <a:pos x="45" y="156"/>
                </a:cxn>
                <a:cxn ang="0">
                  <a:pos x="32" y="130"/>
                </a:cxn>
                <a:cxn ang="0">
                  <a:pos x="22" y="105"/>
                </a:cxn>
                <a:cxn ang="0">
                  <a:pos x="14" y="79"/>
                </a:cxn>
                <a:cxn ang="0">
                  <a:pos x="7" y="52"/>
                </a:cxn>
                <a:cxn ang="0">
                  <a:pos x="4" y="25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04" h="289">
                  <a:moveTo>
                    <a:pt x="0" y="2"/>
                  </a:moveTo>
                  <a:lnTo>
                    <a:pt x="4" y="50"/>
                  </a:lnTo>
                  <a:lnTo>
                    <a:pt x="12" y="97"/>
                  </a:lnTo>
                  <a:lnTo>
                    <a:pt x="27" y="144"/>
                  </a:lnTo>
                  <a:lnTo>
                    <a:pt x="49" y="187"/>
                  </a:lnTo>
                  <a:lnTo>
                    <a:pt x="62" y="206"/>
                  </a:lnTo>
                  <a:lnTo>
                    <a:pt x="79" y="221"/>
                  </a:lnTo>
                  <a:lnTo>
                    <a:pt x="97" y="234"/>
                  </a:lnTo>
                  <a:lnTo>
                    <a:pt x="116" y="248"/>
                  </a:lnTo>
                  <a:lnTo>
                    <a:pt x="136" y="258"/>
                  </a:lnTo>
                  <a:lnTo>
                    <a:pt x="158" y="269"/>
                  </a:lnTo>
                  <a:lnTo>
                    <a:pt x="178" y="279"/>
                  </a:lnTo>
                  <a:lnTo>
                    <a:pt x="198" y="289"/>
                  </a:lnTo>
                  <a:lnTo>
                    <a:pt x="201" y="289"/>
                  </a:lnTo>
                  <a:lnTo>
                    <a:pt x="203" y="288"/>
                  </a:lnTo>
                  <a:lnTo>
                    <a:pt x="204" y="284"/>
                  </a:lnTo>
                  <a:lnTo>
                    <a:pt x="203" y="281"/>
                  </a:lnTo>
                  <a:lnTo>
                    <a:pt x="188" y="271"/>
                  </a:lnTo>
                  <a:lnTo>
                    <a:pt x="171" y="259"/>
                  </a:lnTo>
                  <a:lnTo>
                    <a:pt x="156" y="249"/>
                  </a:lnTo>
                  <a:lnTo>
                    <a:pt x="141" y="239"/>
                  </a:lnTo>
                  <a:lnTo>
                    <a:pt x="126" y="228"/>
                  </a:lnTo>
                  <a:lnTo>
                    <a:pt x="111" y="217"/>
                  </a:lnTo>
                  <a:lnTo>
                    <a:pt x="96" y="206"/>
                  </a:lnTo>
                  <a:lnTo>
                    <a:pt x="81" y="194"/>
                  </a:lnTo>
                  <a:lnTo>
                    <a:pt x="62" y="176"/>
                  </a:lnTo>
                  <a:lnTo>
                    <a:pt x="45" y="156"/>
                  </a:lnTo>
                  <a:lnTo>
                    <a:pt x="32" y="130"/>
                  </a:lnTo>
                  <a:lnTo>
                    <a:pt x="22" y="105"/>
                  </a:lnTo>
                  <a:lnTo>
                    <a:pt x="14" y="79"/>
                  </a:lnTo>
                  <a:lnTo>
                    <a:pt x="7" y="52"/>
                  </a:lnTo>
                  <a:lnTo>
                    <a:pt x="4" y="2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57" name="Freeform 133"/>
            <p:cNvSpPr>
              <a:spLocks/>
            </p:cNvSpPr>
            <p:nvPr/>
          </p:nvSpPr>
          <p:spPr bwMode="auto">
            <a:xfrm>
              <a:off x="2369" y="2920"/>
              <a:ext cx="183" cy="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27"/>
                </a:cxn>
                <a:cxn ang="0">
                  <a:pos x="20" y="50"/>
                </a:cxn>
                <a:cxn ang="0">
                  <a:pos x="35" y="72"/>
                </a:cxn>
                <a:cxn ang="0">
                  <a:pos x="52" y="91"/>
                </a:cxn>
                <a:cxn ang="0">
                  <a:pos x="71" y="109"/>
                </a:cxn>
                <a:cxn ang="0">
                  <a:pos x="92" y="124"/>
                </a:cxn>
                <a:cxn ang="0">
                  <a:pos x="114" y="137"/>
                </a:cxn>
                <a:cxn ang="0">
                  <a:pos x="139" y="151"/>
                </a:cxn>
                <a:cxn ang="0">
                  <a:pos x="169" y="161"/>
                </a:cxn>
                <a:cxn ang="0">
                  <a:pos x="198" y="164"/>
                </a:cxn>
                <a:cxn ang="0">
                  <a:pos x="226" y="162"/>
                </a:cxn>
                <a:cxn ang="0">
                  <a:pos x="255" y="156"/>
                </a:cxn>
                <a:cxn ang="0">
                  <a:pos x="281" y="144"/>
                </a:cxn>
                <a:cxn ang="0">
                  <a:pos x="306" y="131"/>
                </a:cxn>
                <a:cxn ang="0">
                  <a:pos x="333" y="117"/>
                </a:cxn>
                <a:cxn ang="0">
                  <a:pos x="358" y="102"/>
                </a:cxn>
                <a:cxn ang="0">
                  <a:pos x="363" y="97"/>
                </a:cxn>
                <a:cxn ang="0">
                  <a:pos x="367" y="91"/>
                </a:cxn>
                <a:cxn ang="0">
                  <a:pos x="367" y="84"/>
                </a:cxn>
                <a:cxn ang="0">
                  <a:pos x="362" y="80"/>
                </a:cxn>
                <a:cxn ang="0">
                  <a:pos x="353" y="80"/>
                </a:cxn>
                <a:cxn ang="0">
                  <a:pos x="347" y="80"/>
                </a:cxn>
                <a:cxn ang="0">
                  <a:pos x="338" y="80"/>
                </a:cxn>
                <a:cxn ang="0">
                  <a:pos x="332" y="82"/>
                </a:cxn>
                <a:cxn ang="0">
                  <a:pos x="325" y="82"/>
                </a:cxn>
                <a:cxn ang="0">
                  <a:pos x="318" y="84"/>
                </a:cxn>
                <a:cxn ang="0">
                  <a:pos x="310" y="85"/>
                </a:cxn>
                <a:cxn ang="0">
                  <a:pos x="303" y="87"/>
                </a:cxn>
                <a:cxn ang="0">
                  <a:pos x="290" y="91"/>
                </a:cxn>
                <a:cxn ang="0">
                  <a:pos x="275" y="94"/>
                </a:cxn>
                <a:cxn ang="0">
                  <a:pos x="261" y="96"/>
                </a:cxn>
                <a:cxn ang="0">
                  <a:pos x="248" y="97"/>
                </a:cxn>
                <a:cxn ang="0">
                  <a:pos x="235" y="97"/>
                </a:cxn>
                <a:cxn ang="0">
                  <a:pos x="221" y="97"/>
                </a:cxn>
                <a:cxn ang="0">
                  <a:pos x="208" y="97"/>
                </a:cxn>
                <a:cxn ang="0">
                  <a:pos x="193" y="97"/>
                </a:cxn>
                <a:cxn ang="0">
                  <a:pos x="166" y="96"/>
                </a:cxn>
                <a:cxn ang="0">
                  <a:pos x="137" y="91"/>
                </a:cxn>
                <a:cxn ang="0">
                  <a:pos x="109" y="84"/>
                </a:cxn>
                <a:cxn ang="0">
                  <a:pos x="81" y="74"/>
                </a:cxn>
                <a:cxn ang="0">
                  <a:pos x="55" y="62"/>
                </a:cxn>
                <a:cxn ang="0">
                  <a:pos x="34" y="45"/>
                </a:cxn>
                <a:cxn ang="0">
                  <a:pos x="15" y="25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67" h="164">
                  <a:moveTo>
                    <a:pt x="0" y="0"/>
                  </a:moveTo>
                  <a:lnTo>
                    <a:pt x="9" y="27"/>
                  </a:lnTo>
                  <a:lnTo>
                    <a:pt x="20" y="50"/>
                  </a:lnTo>
                  <a:lnTo>
                    <a:pt x="35" y="72"/>
                  </a:lnTo>
                  <a:lnTo>
                    <a:pt x="52" y="91"/>
                  </a:lnTo>
                  <a:lnTo>
                    <a:pt x="71" y="109"/>
                  </a:lnTo>
                  <a:lnTo>
                    <a:pt x="92" y="124"/>
                  </a:lnTo>
                  <a:lnTo>
                    <a:pt x="114" y="137"/>
                  </a:lnTo>
                  <a:lnTo>
                    <a:pt x="139" y="151"/>
                  </a:lnTo>
                  <a:lnTo>
                    <a:pt x="169" y="161"/>
                  </a:lnTo>
                  <a:lnTo>
                    <a:pt x="198" y="164"/>
                  </a:lnTo>
                  <a:lnTo>
                    <a:pt x="226" y="162"/>
                  </a:lnTo>
                  <a:lnTo>
                    <a:pt x="255" y="156"/>
                  </a:lnTo>
                  <a:lnTo>
                    <a:pt x="281" y="144"/>
                  </a:lnTo>
                  <a:lnTo>
                    <a:pt x="306" y="131"/>
                  </a:lnTo>
                  <a:lnTo>
                    <a:pt x="333" y="117"/>
                  </a:lnTo>
                  <a:lnTo>
                    <a:pt x="358" y="102"/>
                  </a:lnTo>
                  <a:lnTo>
                    <a:pt x="363" y="97"/>
                  </a:lnTo>
                  <a:lnTo>
                    <a:pt x="367" y="91"/>
                  </a:lnTo>
                  <a:lnTo>
                    <a:pt x="367" y="84"/>
                  </a:lnTo>
                  <a:lnTo>
                    <a:pt x="362" y="80"/>
                  </a:lnTo>
                  <a:lnTo>
                    <a:pt x="353" y="80"/>
                  </a:lnTo>
                  <a:lnTo>
                    <a:pt x="347" y="80"/>
                  </a:lnTo>
                  <a:lnTo>
                    <a:pt x="338" y="80"/>
                  </a:lnTo>
                  <a:lnTo>
                    <a:pt x="332" y="82"/>
                  </a:lnTo>
                  <a:lnTo>
                    <a:pt x="325" y="82"/>
                  </a:lnTo>
                  <a:lnTo>
                    <a:pt x="318" y="84"/>
                  </a:lnTo>
                  <a:lnTo>
                    <a:pt x="310" y="85"/>
                  </a:lnTo>
                  <a:lnTo>
                    <a:pt x="303" y="87"/>
                  </a:lnTo>
                  <a:lnTo>
                    <a:pt x="290" y="91"/>
                  </a:lnTo>
                  <a:lnTo>
                    <a:pt x="275" y="94"/>
                  </a:lnTo>
                  <a:lnTo>
                    <a:pt x="261" y="96"/>
                  </a:lnTo>
                  <a:lnTo>
                    <a:pt x="248" y="97"/>
                  </a:lnTo>
                  <a:lnTo>
                    <a:pt x="235" y="97"/>
                  </a:lnTo>
                  <a:lnTo>
                    <a:pt x="221" y="97"/>
                  </a:lnTo>
                  <a:lnTo>
                    <a:pt x="208" y="97"/>
                  </a:lnTo>
                  <a:lnTo>
                    <a:pt x="193" y="97"/>
                  </a:lnTo>
                  <a:lnTo>
                    <a:pt x="166" y="96"/>
                  </a:lnTo>
                  <a:lnTo>
                    <a:pt x="137" y="91"/>
                  </a:lnTo>
                  <a:lnTo>
                    <a:pt x="109" y="84"/>
                  </a:lnTo>
                  <a:lnTo>
                    <a:pt x="81" y="74"/>
                  </a:lnTo>
                  <a:lnTo>
                    <a:pt x="55" y="62"/>
                  </a:lnTo>
                  <a:lnTo>
                    <a:pt x="34" y="45"/>
                  </a:lnTo>
                  <a:lnTo>
                    <a:pt x="15" y="25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58" name="Freeform 134"/>
            <p:cNvSpPr>
              <a:spLocks/>
            </p:cNvSpPr>
            <p:nvPr/>
          </p:nvSpPr>
          <p:spPr bwMode="auto">
            <a:xfrm>
              <a:off x="2840" y="2800"/>
              <a:ext cx="160" cy="388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62" y="32"/>
                </a:cxn>
                <a:cxn ang="0">
                  <a:pos x="62" y="62"/>
                </a:cxn>
                <a:cxn ang="0">
                  <a:pos x="59" y="90"/>
                </a:cxn>
                <a:cxn ang="0">
                  <a:pos x="56" y="119"/>
                </a:cxn>
                <a:cxn ang="0">
                  <a:pos x="49" y="147"/>
                </a:cxn>
                <a:cxn ang="0">
                  <a:pos x="39" y="174"/>
                </a:cxn>
                <a:cxn ang="0">
                  <a:pos x="27" y="201"/>
                </a:cxn>
                <a:cxn ang="0">
                  <a:pos x="14" y="227"/>
                </a:cxn>
                <a:cxn ang="0">
                  <a:pos x="0" y="273"/>
                </a:cxn>
                <a:cxn ang="0">
                  <a:pos x="0" y="319"/>
                </a:cxn>
                <a:cxn ang="0">
                  <a:pos x="10" y="368"/>
                </a:cxn>
                <a:cxn ang="0">
                  <a:pos x="25" y="413"/>
                </a:cxn>
                <a:cxn ang="0">
                  <a:pos x="37" y="440"/>
                </a:cxn>
                <a:cxn ang="0">
                  <a:pos x="51" y="467"/>
                </a:cxn>
                <a:cxn ang="0">
                  <a:pos x="64" y="492"/>
                </a:cxn>
                <a:cxn ang="0">
                  <a:pos x="79" y="517"/>
                </a:cxn>
                <a:cxn ang="0">
                  <a:pos x="96" y="540"/>
                </a:cxn>
                <a:cxn ang="0">
                  <a:pos x="112" y="564"/>
                </a:cxn>
                <a:cxn ang="0">
                  <a:pos x="129" y="587"/>
                </a:cxn>
                <a:cxn ang="0">
                  <a:pos x="148" y="609"/>
                </a:cxn>
                <a:cxn ang="0">
                  <a:pos x="166" y="631"/>
                </a:cxn>
                <a:cxn ang="0">
                  <a:pos x="186" y="652"/>
                </a:cxn>
                <a:cxn ang="0">
                  <a:pos x="205" y="674"/>
                </a:cxn>
                <a:cxn ang="0">
                  <a:pos x="225" y="694"/>
                </a:cxn>
                <a:cxn ang="0">
                  <a:pos x="246" y="716"/>
                </a:cxn>
                <a:cxn ang="0">
                  <a:pos x="266" y="736"/>
                </a:cxn>
                <a:cxn ang="0">
                  <a:pos x="287" y="756"/>
                </a:cxn>
                <a:cxn ang="0">
                  <a:pos x="308" y="776"/>
                </a:cxn>
                <a:cxn ang="0">
                  <a:pos x="312" y="776"/>
                </a:cxn>
                <a:cxn ang="0">
                  <a:pos x="318" y="775"/>
                </a:cxn>
                <a:cxn ang="0">
                  <a:pos x="322" y="770"/>
                </a:cxn>
                <a:cxn ang="0">
                  <a:pos x="322" y="766"/>
                </a:cxn>
                <a:cxn ang="0">
                  <a:pos x="285" y="723"/>
                </a:cxn>
                <a:cxn ang="0">
                  <a:pos x="250" y="678"/>
                </a:cxn>
                <a:cxn ang="0">
                  <a:pos x="213" y="634"/>
                </a:cxn>
                <a:cxn ang="0">
                  <a:pos x="179" y="589"/>
                </a:cxn>
                <a:cxn ang="0">
                  <a:pos x="146" y="542"/>
                </a:cxn>
                <a:cxn ang="0">
                  <a:pos x="117" y="493"/>
                </a:cxn>
                <a:cxn ang="0">
                  <a:pos x="92" y="443"/>
                </a:cxn>
                <a:cxn ang="0">
                  <a:pos x="72" y="390"/>
                </a:cxn>
                <a:cxn ang="0">
                  <a:pos x="61" y="331"/>
                </a:cxn>
                <a:cxn ang="0">
                  <a:pos x="62" y="276"/>
                </a:cxn>
                <a:cxn ang="0">
                  <a:pos x="72" y="221"/>
                </a:cxn>
                <a:cxn ang="0">
                  <a:pos x="91" y="166"/>
                </a:cxn>
                <a:cxn ang="0">
                  <a:pos x="94" y="127"/>
                </a:cxn>
                <a:cxn ang="0">
                  <a:pos x="86" y="82"/>
                </a:cxn>
                <a:cxn ang="0">
                  <a:pos x="72" y="37"/>
                </a:cxn>
                <a:cxn ang="0">
                  <a:pos x="62" y="0"/>
                </a:cxn>
                <a:cxn ang="0">
                  <a:pos x="61" y="0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322" h="776">
                  <a:moveTo>
                    <a:pt x="59" y="2"/>
                  </a:moveTo>
                  <a:lnTo>
                    <a:pt x="62" y="32"/>
                  </a:lnTo>
                  <a:lnTo>
                    <a:pt x="62" y="62"/>
                  </a:lnTo>
                  <a:lnTo>
                    <a:pt x="59" y="90"/>
                  </a:lnTo>
                  <a:lnTo>
                    <a:pt x="56" y="119"/>
                  </a:lnTo>
                  <a:lnTo>
                    <a:pt x="49" y="147"/>
                  </a:lnTo>
                  <a:lnTo>
                    <a:pt x="39" y="174"/>
                  </a:lnTo>
                  <a:lnTo>
                    <a:pt x="27" y="201"/>
                  </a:lnTo>
                  <a:lnTo>
                    <a:pt x="14" y="227"/>
                  </a:lnTo>
                  <a:lnTo>
                    <a:pt x="0" y="273"/>
                  </a:lnTo>
                  <a:lnTo>
                    <a:pt x="0" y="319"/>
                  </a:lnTo>
                  <a:lnTo>
                    <a:pt x="10" y="368"/>
                  </a:lnTo>
                  <a:lnTo>
                    <a:pt x="25" y="413"/>
                  </a:lnTo>
                  <a:lnTo>
                    <a:pt x="37" y="440"/>
                  </a:lnTo>
                  <a:lnTo>
                    <a:pt x="51" y="467"/>
                  </a:lnTo>
                  <a:lnTo>
                    <a:pt x="64" y="492"/>
                  </a:lnTo>
                  <a:lnTo>
                    <a:pt x="79" y="517"/>
                  </a:lnTo>
                  <a:lnTo>
                    <a:pt x="96" y="540"/>
                  </a:lnTo>
                  <a:lnTo>
                    <a:pt x="112" y="564"/>
                  </a:lnTo>
                  <a:lnTo>
                    <a:pt x="129" y="587"/>
                  </a:lnTo>
                  <a:lnTo>
                    <a:pt x="148" y="609"/>
                  </a:lnTo>
                  <a:lnTo>
                    <a:pt x="166" y="631"/>
                  </a:lnTo>
                  <a:lnTo>
                    <a:pt x="186" y="652"/>
                  </a:lnTo>
                  <a:lnTo>
                    <a:pt x="205" y="674"/>
                  </a:lnTo>
                  <a:lnTo>
                    <a:pt x="225" y="694"/>
                  </a:lnTo>
                  <a:lnTo>
                    <a:pt x="246" y="716"/>
                  </a:lnTo>
                  <a:lnTo>
                    <a:pt x="266" y="736"/>
                  </a:lnTo>
                  <a:lnTo>
                    <a:pt x="287" y="756"/>
                  </a:lnTo>
                  <a:lnTo>
                    <a:pt x="308" y="776"/>
                  </a:lnTo>
                  <a:lnTo>
                    <a:pt x="312" y="776"/>
                  </a:lnTo>
                  <a:lnTo>
                    <a:pt x="318" y="775"/>
                  </a:lnTo>
                  <a:lnTo>
                    <a:pt x="322" y="770"/>
                  </a:lnTo>
                  <a:lnTo>
                    <a:pt x="322" y="766"/>
                  </a:lnTo>
                  <a:lnTo>
                    <a:pt x="285" y="723"/>
                  </a:lnTo>
                  <a:lnTo>
                    <a:pt x="250" y="678"/>
                  </a:lnTo>
                  <a:lnTo>
                    <a:pt x="213" y="634"/>
                  </a:lnTo>
                  <a:lnTo>
                    <a:pt x="179" y="589"/>
                  </a:lnTo>
                  <a:lnTo>
                    <a:pt x="146" y="542"/>
                  </a:lnTo>
                  <a:lnTo>
                    <a:pt x="117" y="493"/>
                  </a:lnTo>
                  <a:lnTo>
                    <a:pt x="92" y="443"/>
                  </a:lnTo>
                  <a:lnTo>
                    <a:pt x="72" y="390"/>
                  </a:lnTo>
                  <a:lnTo>
                    <a:pt x="61" y="331"/>
                  </a:lnTo>
                  <a:lnTo>
                    <a:pt x="62" y="276"/>
                  </a:lnTo>
                  <a:lnTo>
                    <a:pt x="72" y="221"/>
                  </a:lnTo>
                  <a:lnTo>
                    <a:pt x="91" y="166"/>
                  </a:lnTo>
                  <a:lnTo>
                    <a:pt x="94" y="127"/>
                  </a:lnTo>
                  <a:lnTo>
                    <a:pt x="86" y="82"/>
                  </a:lnTo>
                  <a:lnTo>
                    <a:pt x="72" y="37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59" name="Freeform 135"/>
            <p:cNvSpPr>
              <a:spLocks/>
            </p:cNvSpPr>
            <p:nvPr/>
          </p:nvSpPr>
          <p:spPr bwMode="auto">
            <a:xfrm>
              <a:off x="3066" y="3155"/>
              <a:ext cx="130" cy="87"/>
            </a:xfrm>
            <a:custGeom>
              <a:avLst/>
              <a:gdLst/>
              <a:ahLst/>
              <a:cxnLst>
                <a:cxn ang="0">
                  <a:pos x="2" y="39"/>
                </a:cxn>
                <a:cxn ang="0">
                  <a:pos x="27" y="27"/>
                </a:cxn>
                <a:cxn ang="0">
                  <a:pos x="50" y="19"/>
                </a:cxn>
                <a:cxn ang="0">
                  <a:pos x="75" y="15"/>
                </a:cxn>
                <a:cxn ang="0">
                  <a:pos x="99" y="14"/>
                </a:cxn>
                <a:cxn ang="0">
                  <a:pos x="121" y="17"/>
                </a:cxn>
                <a:cxn ang="0">
                  <a:pos x="144" y="25"/>
                </a:cxn>
                <a:cxn ang="0">
                  <a:pos x="166" y="39"/>
                </a:cxn>
                <a:cxn ang="0">
                  <a:pos x="186" y="59"/>
                </a:cxn>
                <a:cxn ang="0">
                  <a:pos x="196" y="72"/>
                </a:cxn>
                <a:cxn ang="0">
                  <a:pos x="206" y="86"/>
                </a:cxn>
                <a:cxn ang="0">
                  <a:pos x="214" y="99"/>
                </a:cxn>
                <a:cxn ang="0">
                  <a:pos x="223" y="112"/>
                </a:cxn>
                <a:cxn ang="0">
                  <a:pos x="229" y="128"/>
                </a:cxn>
                <a:cxn ang="0">
                  <a:pos x="236" y="143"/>
                </a:cxn>
                <a:cxn ang="0">
                  <a:pos x="243" y="158"/>
                </a:cxn>
                <a:cxn ang="0">
                  <a:pos x="250" y="173"/>
                </a:cxn>
                <a:cxn ang="0">
                  <a:pos x="253" y="174"/>
                </a:cxn>
                <a:cxn ang="0">
                  <a:pos x="256" y="173"/>
                </a:cxn>
                <a:cxn ang="0">
                  <a:pos x="260" y="171"/>
                </a:cxn>
                <a:cxn ang="0">
                  <a:pos x="261" y="168"/>
                </a:cxn>
                <a:cxn ang="0">
                  <a:pos x="255" y="146"/>
                </a:cxn>
                <a:cxn ang="0">
                  <a:pos x="246" y="124"/>
                </a:cxn>
                <a:cxn ang="0">
                  <a:pos x="238" y="102"/>
                </a:cxn>
                <a:cxn ang="0">
                  <a:pos x="228" y="82"/>
                </a:cxn>
                <a:cxn ang="0">
                  <a:pos x="216" y="64"/>
                </a:cxn>
                <a:cxn ang="0">
                  <a:pos x="203" y="47"/>
                </a:cxn>
                <a:cxn ang="0">
                  <a:pos x="186" y="30"/>
                </a:cxn>
                <a:cxn ang="0">
                  <a:pos x="168" y="17"/>
                </a:cxn>
                <a:cxn ang="0">
                  <a:pos x="147" y="7"/>
                </a:cxn>
                <a:cxn ang="0">
                  <a:pos x="126" y="2"/>
                </a:cxn>
                <a:cxn ang="0">
                  <a:pos x="104" y="0"/>
                </a:cxn>
                <a:cxn ang="0">
                  <a:pos x="82" y="4"/>
                </a:cxn>
                <a:cxn ang="0">
                  <a:pos x="60" y="9"/>
                </a:cxn>
                <a:cxn ang="0">
                  <a:pos x="39" y="17"/>
                </a:cxn>
                <a:cxn ang="0">
                  <a:pos x="19" y="27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2" y="39"/>
                </a:cxn>
                <a:cxn ang="0">
                  <a:pos x="2" y="39"/>
                </a:cxn>
              </a:cxnLst>
              <a:rect l="0" t="0" r="r" b="b"/>
              <a:pathLst>
                <a:path w="261" h="174">
                  <a:moveTo>
                    <a:pt x="2" y="39"/>
                  </a:moveTo>
                  <a:lnTo>
                    <a:pt x="27" y="27"/>
                  </a:lnTo>
                  <a:lnTo>
                    <a:pt x="50" y="19"/>
                  </a:lnTo>
                  <a:lnTo>
                    <a:pt x="75" y="15"/>
                  </a:lnTo>
                  <a:lnTo>
                    <a:pt x="99" y="14"/>
                  </a:lnTo>
                  <a:lnTo>
                    <a:pt x="121" y="17"/>
                  </a:lnTo>
                  <a:lnTo>
                    <a:pt x="144" y="25"/>
                  </a:lnTo>
                  <a:lnTo>
                    <a:pt x="166" y="39"/>
                  </a:lnTo>
                  <a:lnTo>
                    <a:pt x="186" y="59"/>
                  </a:lnTo>
                  <a:lnTo>
                    <a:pt x="196" y="72"/>
                  </a:lnTo>
                  <a:lnTo>
                    <a:pt x="206" y="86"/>
                  </a:lnTo>
                  <a:lnTo>
                    <a:pt x="214" y="99"/>
                  </a:lnTo>
                  <a:lnTo>
                    <a:pt x="223" y="112"/>
                  </a:lnTo>
                  <a:lnTo>
                    <a:pt x="229" y="128"/>
                  </a:lnTo>
                  <a:lnTo>
                    <a:pt x="236" y="143"/>
                  </a:lnTo>
                  <a:lnTo>
                    <a:pt x="243" y="158"/>
                  </a:lnTo>
                  <a:lnTo>
                    <a:pt x="250" y="173"/>
                  </a:lnTo>
                  <a:lnTo>
                    <a:pt x="253" y="174"/>
                  </a:lnTo>
                  <a:lnTo>
                    <a:pt x="256" y="173"/>
                  </a:lnTo>
                  <a:lnTo>
                    <a:pt x="260" y="171"/>
                  </a:lnTo>
                  <a:lnTo>
                    <a:pt x="261" y="168"/>
                  </a:lnTo>
                  <a:lnTo>
                    <a:pt x="255" y="146"/>
                  </a:lnTo>
                  <a:lnTo>
                    <a:pt x="246" y="124"/>
                  </a:lnTo>
                  <a:lnTo>
                    <a:pt x="238" y="102"/>
                  </a:lnTo>
                  <a:lnTo>
                    <a:pt x="228" y="82"/>
                  </a:lnTo>
                  <a:lnTo>
                    <a:pt x="216" y="64"/>
                  </a:lnTo>
                  <a:lnTo>
                    <a:pt x="203" y="47"/>
                  </a:lnTo>
                  <a:lnTo>
                    <a:pt x="186" y="30"/>
                  </a:lnTo>
                  <a:lnTo>
                    <a:pt x="168" y="17"/>
                  </a:lnTo>
                  <a:lnTo>
                    <a:pt x="147" y="7"/>
                  </a:lnTo>
                  <a:lnTo>
                    <a:pt x="126" y="2"/>
                  </a:lnTo>
                  <a:lnTo>
                    <a:pt x="104" y="0"/>
                  </a:lnTo>
                  <a:lnTo>
                    <a:pt x="82" y="4"/>
                  </a:lnTo>
                  <a:lnTo>
                    <a:pt x="60" y="9"/>
                  </a:lnTo>
                  <a:lnTo>
                    <a:pt x="39" y="17"/>
                  </a:lnTo>
                  <a:lnTo>
                    <a:pt x="19" y="27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2" y="39"/>
                  </a:lnTo>
                  <a:lnTo>
                    <a:pt x="2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60" name="Freeform 136"/>
            <p:cNvSpPr>
              <a:spLocks/>
            </p:cNvSpPr>
            <p:nvPr/>
          </p:nvSpPr>
          <p:spPr bwMode="auto">
            <a:xfrm>
              <a:off x="3108" y="3166"/>
              <a:ext cx="62" cy="98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3" y="10"/>
                </a:cxn>
                <a:cxn ang="0">
                  <a:pos x="60" y="25"/>
                </a:cxn>
                <a:cxn ang="0">
                  <a:pos x="80" y="45"/>
                </a:cxn>
                <a:cxn ang="0">
                  <a:pos x="97" y="72"/>
                </a:cxn>
                <a:cxn ang="0">
                  <a:pos x="107" y="100"/>
                </a:cxn>
                <a:cxn ang="0">
                  <a:pos x="112" y="132"/>
                </a:cxn>
                <a:cxn ang="0">
                  <a:pos x="113" y="164"/>
                </a:cxn>
                <a:cxn ang="0">
                  <a:pos x="112" y="196"/>
                </a:cxn>
                <a:cxn ang="0">
                  <a:pos x="113" y="198"/>
                </a:cxn>
                <a:cxn ang="0">
                  <a:pos x="115" y="198"/>
                </a:cxn>
                <a:cxn ang="0">
                  <a:pos x="117" y="196"/>
                </a:cxn>
                <a:cxn ang="0">
                  <a:pos x="118" y="193"/>
                </a:cxn>
                <a:cxn ang="0">
                  <a:pos x="123" y="159"/>
                </a:cxn>
                <a:cxn ang="0">
                  <a:pos x="122" y="127"/>
                </a:cxn>
                <a:cxn ang="0">
                  <a:pos x="117" y="95"/>
                </a:cxn>
                <a:cxn ang="0">
                  <a:pos x="105" y="65"/>
                </a:cxn>
                <a:cxn ang="0">
                  <a:pos x="88" y="40"/>
                </a:cxn>
                <a:cxn ang="0">
                  <a:pos x="65" y="20"/>
                </a:cxn>
                <a:cxn ang="0">
                  <a:pos x="35" y="5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3" h="198">
                  <a:moveTo>
                    <a:pt x="0" y="2"/>
                  </a:moveTo>
                  <a:lnTo>
                    <a:pt x="33" y="10"/>
                  </a:lnTo>
                  <a:lnTo>
                    <a:pt x="60" y="25"/>
                  </a:lnTo>
                  <a:lnTo>
                    <a:pt x="80" y="45"/>
                  </a:lnTo>
                  <a:lnTo>
                    <a:pt x="97" y="72"/>
                  </a:lnTo>
                  <a:lnTo>
                    <a:pt x="107" y="100"/>
                  </a:lnTo>
                  <a:lnTo>
                    <a:pt x="112" y="132"/>
                  </a:lnTo>
                  <a:lnTo>
                    <a:pt x="113" y="164"/>
                  </a:lnTo>
                  <a:lnTo>
                    <a:pt x="112" y="196"/>
                  </a:lnTo>
                  <a:lnTo>
                    <a:pt x="113" y="198"/>
                  </a:lnTo>
                  <a:lnTo>
                    <a:pt x="115" y="198"/>
                  </a:lnTo>
                  <a:lnTo>
                    <a:pt x="117" y="196"/>
                  </a:lnTo>
                  <a:lnTo>
                    <a:pt x="118" y="193"/>
                  </a:lnTo>
                  <a:lnTo>
                    <a:pt x="123" y="159"/>
                  </a:lnTo>
                  <a:lnTo>
                    <a:pt x="122" y="127"/>
                  </a:lnTo>
                  <a:lnTo>
                    <a:pt x="117" y="95"/>
                  </a:lnTo>
                  <a:lnTo>
                    <a:pt x="105" y="65"/>
                  </a:lnTo>
                  <a:lnTo>
                    <a:pt x="88" y="40"/>
                  </a:lnTo>
                  <a:lnTo>
                    <a:pt x="65" y="20"/>
                  </a:lnTo>
                  <a:lnTo>
                    <a:pt x="3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61" name="Freeform 137"/>
            <p:cNvSpPr>
              <a:spLocks/>
            </p:cNvSpPr>
            <p:nvPr/>
          </p:nvSpPr>
          <p:spPr bwMode="auto">
            <a:xfrm>
              <a:off x="3074" y="3174"/>
              <a:ext cx="57" cy="10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8"/>
                </a:cxn>
                <a:cxn ang="0">
                  <a:pos x="22" y="17"/>
                </a:cxn>
                <a:cxn ang="0">
                  <a:pos x="32" y="25"/>
                </a:cxn>
                <a:cxn ang="0">
                  <a:pos x="43" y="33"/>
                </a:cxn>
                <a:cxn ang="0">
                  <a:pos x="53" y="42"/>
                </a:cxn>
                <a:cxn ang="0">
                  <a:pos x="63" y="52"/>
                </a:cxn>
                <a:cxn ang="0">
                  <a:pos x="74" y="62"/>
                </a:cxn>
                <a:cxn ang="0">
                  <a:pos x="82" y="72"/>
                </a:cxn>
                <a:cxn ang="0">
                  <a:pos x="97" y="102"/>
                </a:cxn>
                <a:cxn ang="0">
                  <a:pos x="104" y="134"/>
                </a:cxn>
                <a:cxn ang="0">
                  <a:pos x="104" y="167"/>
                </a:cxn>
                <a:cxn ang="0">
                  <a:pos x="97" y="201"/>
                </a:cxn>
                <a:cxn ang="0">
                  <a:pos x="97" y="202"/>
                </a:cxn>
                <a:cxn ang="0">
                  <a:pos x="99" y="202"/>
                </a:cxn>
                <a:cxn ang="0">
                  <a:pos x="100" y="201"/>
                </a:cxn>
                <a:cxn ang="0">
                  <a:pos x="102" y="199"/>
                </a:cxn>
                <a:cxn ang="0">
                  <a:pos x="109" y="174"/>
                </a:cxn>
                <a:cxn ang="0">
                  <a:pos x="114" y="147"/>
                </a:cxn>
                <a:cxn ang="0">
                  <a:pos x="114" y="122"/>
                </a:cxn>
                <a:cxn ang="0">
                  <a:pos x="105" y="97"/>
                </a:cxn>
                <a:cxn ang="0">
                  <a:pos x="95" y="80"/>
                </a:cxn>
                <a:cxn ang="0">
                  <a:pos x="85" y="67"/>
                </a:cxn>
                <a:cxn ang="0">
                  <a:pos x="74" y="53"/>
                </a:cxn>
                <a:cxn ang="0">
                  <a:pos x="60" y="42"/>
                </a:cxn>
                <a:cxn ang="0">
                  <a:pos x="45" y="30"/>
                </a:cxn>
                <a:cxn ang="0">
                  <a:pos x="30" y="20"/>
                </a:cxn>
                <a:cxn ang="0">
                  <a:pos x="15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14" h="202">
                  <a:moveTo>
                    <a:pt x="0" y="0"/>
                  </a:moveTo>
                  <a:lnTo>
                    <a:pt x="10" y="8"/>
                  </a:lnTo>
                  <a:lnTo>
                    <a:pt x="22" y="17"/>
                  </a:lnTo>
                  <a:lnTo>
                    <a:pt x="32" y="25"/>
                  </a:lnTo>
                  <a:lnTo>
                    <a:pt x="43" y="33"/>
                  </a:lnTo>
                  <a:lnTo>
                    <a:pt x="53" y="42"/>
                  </a:lnTo>
                  <a:lnTo>
                    <a:pt x="63" y="52"/>
                  </a:lnTo>
                  <a:lnTo>
                    <a:pt x="74" y="62"/>
                  </a:lnTo>
                  <a:lnTo>
                    <a:pt x="82" y="72"/>
                  </a:lnTo>
                  <a:lnTo>
                    <a:pt x="97" y="102"/>
                  </a:lnTo>
                  <a:lnTo>
                    <a:pt x="104" y="134"/>
                  </a:lnTo>
                  <a:lnTo>
                    <a:pt x="104" y="167"/>
                  </a:lnTo>
                  <a:lnTo>
                    <a:pt x="97" y="201"/>
                  </a:lnTo>
                  <a:lnTo>
                    <a:pt x="97" y="202"/>
                  </a:lnTo>
                  <a:lnTo>
                    <a:pt x="99" y="202"/>
                  </a:lnTo>
                  <a:lnTo>
                    <a:pt x="100" y="201"/>
                  </a:lnTo>
                  <a:lnTo>
                    <a:pt x="102" y="199"/>
                  </a:lnTo>
                  <a:lnTo>
                    <a:pt x="109" y="174"/>
                  </a:lnTo>
                  <a:lnTo>
                    <a:pt x="114" y="147"/>
                  </a:lnTo>
                  <a:lnTo>
                    <a:pt x="114" y="122"/>
                  </a:lnTo>
                  <a:lnTo>
                    <a:pt x="105" y="97"/>
                  </a:lnTo>
                  <a:lnTo>
                    <a:pt x="95" y="80"/>
                  </a:lnTo>
                  <a:lnTo>
                    <a:pt x="85" y="67"/>
                  </a:lnTo>
                  <a:lnTo>
                    <a:pt x="74" y="53"/>
                  </a:lnTo>
                  <a:lnTo>
                    <a:pt x="60" y="42"/>
                  </a:lnTo>
                  <a:lnTo>
                    <a:pt x="45" y="30"/>
                  </a:lnTo>
                  <a:lnTo>
                    <a:pt x="30" y="20"/>
                  </a:lnTo>
                  <a:lnTo>
                    <a:pt x="15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62" name="Freeform 138"/>
            <p:cNvSpPr>
              <a:spLocks/>
            </p:cNvSpPr>
            <p:nvPr/>
          </p:nvSpPr>
          <p:spPr bwMode="auto">
            <a:xfrm>
              <a:off x="3020" y="3216"/>
              <a:ext cx="95" cy="54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9" y="34"/>
                </a:cxn>
                <a:cxn ang="0">
                  <a:pos x="22" y="61"/>
                </a:cxn>
                <a:cxn ang="0">
                  <a:pos x="42" y="82"/>
                </a:cxn>
                <a:cxn ang="0">
                  <a:pos x="65" y="98"/>
                </a:cxn>
                <a:cxn ang="0">
                  <a:pos x="92" y="106"/>
                </a:cxn>
                <a:cxn ang="0">
                  <a:pos x="122" y="109"/>
                </a:cxn>
                <a:cxn ang="0">
                  <a:pos x="154" y="108"/>
                </a:cxn>
                <a:cxn ang="0">
                  <a:pos x="186" y="99"/>
                </a:cxn>
                <a:cxn ang="0">
                  <a:pos x="189" y="96"/>
                </a:cxn>
                <a:cxn ang="0">
                  <a:pos x="191" y="93"/>
                </a:cxn>
                <a:cxn ang="0">
                  <a:pos x="191" y="89"/>
                </a:cxn>
                <a:cxn ang="0">
                  <a:pos x="188" y="87"/>
                </a:cxn>
                <a:cxn ang="0">
                  <a:pos x="171" y="89"/>
                </a:cxn>
                <a:cxn ang="0">
                  <a:pos x="156" y="91"/>
                </a:cxn>
                <a:cxn ang="0">
                  <a:pos x="139" y="91"/>
                </a:cxn>
                <a:cxn ang="0">
                  <a:pos x="124" y="91"/>
                </a:cxn>
                <a:cxn ang="0">
                  <a:pos x="109" y="91"/>
                </a:cxn>
                <a:cxn ang="0">
                  <a:pos x="94" y="87"/>
                </a:cxn>
                <a:cxn ang="0">
                  <a:pos x="79" y="86"/>
                </a:cxn>
                <a:cxn ang="0">
                  <a:pos x="62" y="81"/>
                </a:cxn>
                <a:cxn ang="0">
                  <a:pos x="49" y="76"/>
                </a:cxn>
                <a:cxn ang="0">
                  <a:pos x="37" y="69"/>
                </a:cxn>
                <a:cxn ang="0">
                  <a:pos x="29" y="61"/>
                </a:cxn>
                <a:cxn ang="0">
                  <a:pos x="20" y="51"/>
                </a:cxn>
                <a:cxn ang="0">
                  <a:pos x="14" y="39"/>
                </a:cxn>
                <a:cxn ang="0">
                  <a:pos x="9" y="27"/>
                </a:cxn>
                <a:cxn ang="0">
                  <a:pos x="5" y="1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91" h="109">
                  <a:moveTo>
                    <a:pt x="0" y="2"/>
                  </a:moveTo>
                  <a:lnTo>
                    <a:pt x="9" y="34"/>
                  </a:lnTo>
                  <a:lnTo>
                    <a:pt x="22" y="61"/>
                  </a:lnTo>
                  <a:lnTo>
                    <a:pt x="42" y="82"/>
                  </a:lnTo>
                  <a:lnTo>
                    <a:pt x="65" y="98"/>
                  </a:lnTo>
                  <a:lnTo>
                    <a:pt x="92" y="106"/>
                  </a:lnTo>
                  <a:lnTo>
                    <a:pt x="122" y="109"/>
                  </a:lnTo>
                  <a:lnTo>
                    <a:pt x="154" y="108"/>
                  </a:lnTo>
                  <a:lnTo>
                    <a:pt x="186" y="99"/>
                  </a:lnTo>
                  <a:lnTo>
                    <a:pt x="189" y="96"/>
                  </a:lnTo>
                  <a:lnTo>
                    <a:pt x="191" y="93"/>
                  </a:lnTo>
                  <a:lnTo>
                    <a:pt x="191" y="89"/>
                  </a:lnTo>
                  <a:lnTo>
                    <a:pt x="188" y="87"/>
                  </a:lnTo>
                  <a:lnTo>
                    <a:pt x="171" y="89"/>
                  </a:lnTo>
                  <a:lnTo>
                    <a:pt x="156" y="91"/>
                  </a:lnTo>
                  <a:lnTo>
                    <a:pt x="139" y="91"/>
                  </a:lnTo>
                  <a:lnTo>
                    <a:pt x="124" y="91"/>
                  </a:lnTo>
                  <a:lnTo>
                    <a:pt x="109" y="91"/>
                  </a:lnTo>
                  <a:lnTo>
                    <a:pt x="94" y="87"/>
                  </a:lnTo>
                  <a:lnTo>
                    <a:pt x="79" y="86"/>
                  </a:lnTo>
                  <a:lnTo>
                    <a:pt x="62" y="81"/>
                  </a:lnTo>
                  <a:lnTo>
                    <a:pt x="49" y="76"/>
                  </a:lnTo>
                  <a:lnTo>
                    <a:pt x="37" y="69"/>
                  </a:lnTo>
                  <a:lnTo>
                    <a:pt x="29" y="61"/>
                  </a:lnTo>
                  <a:lnTo>
                    <a:pt x="20" y="51"/>
                  </a:lnTo>
                  <a:lnTo>
                    <a:pt x="14" y="39"/>
                  </a:lnTo>
                  <a:lnTo>
                    <a:pt x="9" y="27"/>
                  </a:lnTo>
                  <a:lnTo>
                    <a:pt x="5" y="1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63" name="Freeform 139"/>
            <p:cNvSpPr>
              <a:spLocks/>
            </p:cNvSpPr>
            <p:nvPr/>
          </p:nvSpPr>
          <p:spPr bwMode="auto">
            <a:xfrm>
              <a:off x="3116" y="3247"/>
              <a:ext cx="59" cy="3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15"/>
                </a:cxn>
                <a:cxn ang="0">
                  <a:pos x="13" y="29"/>
                </a:cxn>
                <a:cxn ang="0">
                  <a:pos x="23" y="41"/>
                </a:cxn>
                <a:cxn ang="0">
                  <a:pos x="36" y="49"/>
                </a:cxn>
                <a:cxn ang="0">
                  <a:pos x="43" y="52"/>
                </a:cxn>
                <a:cxn ang="0">
                  <a:pos x="51" y="54"/>
                </a:cxn>
                <a:cxn ang="0">
                  <a:pos x="60" y="57"/>
                </a:cxn>
                <a:cxn ang="0">
                  <a:pos x="68" y="59"/>
                </a:cxn>
                <a:cxn ang="0">
                  <a:pos x="78" y="62"/>
                </a:cxn>
                <a:cxn ang="0">
                  <a:pos x="87" y="64"/>
                </a:cxn>
                <a:cxn ang="0">
                  <a:pos x="95" y="66"/>
                </a:cxn>
                <a:cxn ang="0">
                  <a:pos x="103" y="67"/>
                </a:cxn>
                <a:cxn ang="0">
                  <a:pos x="108" y="66"/>
                </a:cxn>
                <a:cxn ang="0">
                  <a:pos x="113" y="61"/>
                </a:cxn>
                <a:cxn ang="0">
                  <a:pos x="118" y="54"/>
                </a:cxn>
                <a:cxn ang="0">
                  <a:pos x="118" y="47"/>
                </a:cxn>
                <a:cxn ang="0">
                  <a:pos x="115" y="39"/>
                </a:cxn>
                <a:cxn ang="0">
                  <a:pos x="110" y="34"/>
                </a:cxn>
                <a:cxn ang="0">
                  <a:pos x="105" y="29"/>
                </a:cxn>
                <a:cxn ang="0">
                  <a:pos x="98" y="25"/>
                </a:cxn>
                <a:cxn ang="0">
                  <a:pos x="92" y="24"/>
                </a:cxn>
                <a:cxn ang="0">
                  <a:pos x="85" y="22"/>
                </a:cxn>
                <a:cxn ang="0">
                  <a:pos x="77" y="22"/>
                </a:cxn>
                <a:cxn ang="0">
                  <a:pos x="68" y="24"/>
                </a:cxn>
                <a:cxn ang="0">
                  <a:pos x="58" y="25"/>
                </a:cxn>
                <a:cxn ang="0">
                  <a:pos x="50" y="27"/>
                </a:cxn>
                <a:cxn ang="0">
                  <a:pos x="41" y="27"/>
                </a:cxn>
                <a:cxn ang="0">
                  <a:pos x="31" y="27"/>
                </a:cxn>
                <a:cxn ang="0">
                  <a:pos x="23" y="22"/>
                </a:cxn>
                <a:cxn ang="0">
                  <a:pos x="15" y="15"/>
                </a:cxn>
                <a:cxn ang="0">
                  <a:pos x="8" y="7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18" h="67">
                  <a:moveTo>
                    <a:pt x="0" y="2"/>
                  </a:moveTo>
                  <a:lnTo>
                    <a:pt x="6" y="15"/>
                  </a:lnTo>
                  <a:lnTo>
                    <a:pt x="13" y="29"/>
                  </a:lnTo>
                  <a:lnTo>
                    <a:pt x="23" y="41"/>
                  </a:lnTo>
                  <a:lnTo>
                    <a:pt x="36" y="49"/>
                  </a:lnTo>
                  <a:lnTo>
                    <a:pt x="43" y="52"/>
                  </a:lnTo>
                  <a:lnTo>
                    <a:pt x="51" y="54"/>
                  </a:lnTo>
                  <a:lnTo>
                    <a:pt x="60" y="57"/>
                  </a:lnTo>
                  <a:lnTo>
                    <a:pt x="68" y="59"/>
                  </a:lnTo>
                  <a:lnTo>
                    <a:pt x="78" y="62"/>
                  </a:lnTo>
                  <a:lnTo>
                    <a:pt x="87" y="64"/>
                  </a:lnTo>
                  <a:lnTo>
                    <a:pt x="95" y="66"/>
                  </a:lnTo>
                  <a:lnTo>
                    <a:pt x="103" y="67"/>
                  </a:lnTo>
                  <a:lnTo>
                    <a:pt x="108" y="66"/>
                  </a:lnTo>
                  <a:lnTo>
                    <a:pt x="113" y="61"/>
                  </a:lnTo>
                  <a:lnTo>
                    <a:pt x="118" y="54"/>
                  </a:lnTo>
                  <a:lnTo>
                    <a:pt x="118" y="47"/>
                  </a:lnTo>
                  <a:lnTo>
                    <a:pt x="115" y="39"/>
                  </a:lnTo>
                  <a:lnTo>
                    <a:pt x="110" y="34"/>
                  </a:lnTo>
                  <a:lnTo>
                    <a:pt x="105" y="29"/>
                  </a:lnTo>
                  <a:lnTo>
                    <a:pt x="98" y="25"/>
                  </a:lnTo>
                  <a:lnTo>
                    <a:pt x="92" y="24"/>
                  </a:lnTo>
                  <a:lnTo>
                    <a:pt x="85" y="22"/>
                  </a:lnTo>
                  <a:lnTo>
                    <a:pt x="77" y="22"/>
                  </a:lnTo>
                  <a:lnTo>
                    <a:pt x="68" y="24"/>
                  </a:lnTo>
                  <a:lnTo>
                    <a:pt x="58" y="25"/>
                  </a:lnTo>
                  <a:lnTo>
                    <a:pt x="50" y="27"/>
                  </a:lnTo>
                  <a:lnTo>
                    <a:pt x="41" y="27"/>
                  </a:lnTo>
                  <a:lnTo>
                    <a:pt x="31" y="27"/>
                  </a:lnTo>
                  <a:lnTo>
                    <a:pt x="23" y="22"/>
                  </a:lnTo>
                  <a:lnTo>
                    <a:pt x="15" y="15"/>
                  </a:lnTo>
                  <a:lnTo>
                    <a:pt x="8" y="7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64" name="Freeform 140"/>
            <p:cNvSpPr>
              <a:spLocks/>
            </p:cNvSpPr>
            <p:nvPr/>
          </p:nvSpPr>
          <p:spPr bwMode="auto">
            <a:xfrm>
              <a:off x="3158" y="3245"/>
              <a:ext cx="33" cy="13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8" y="25"/>
                </a:cxn>
                <a:cxn ang="0">
                  <a:pos x="15" y="23"/>
                </a:cxn>
                <a:cxn ang="0">
                  <a:pos x="23" y="20"/>
                </a:cxn>
                <a:cxn ang="0">
                  <a:pos x="32" y="18"/>
                </a:cxn>
                <a:cxn ang="0">
                  <a:pos x="38" y="15"/>
                </a:cxn>
                <a:cxn ang="0">
                  <a:pos x="47" y="13"/>
                </a:cxn>
                <a:cxn ang="0">
                  <a:pos x="53" y="10"/>
                </a:cxn>
                <a:cxn ang="0">
                  <a:pos x="62" y="7"/>
                </a:cxn>
                <a:cxn ang="0">
                  <a:pos x="64" y="5"/>
                </a:cxn>
                <a:cxn ang="0">
                  <a:pos x="65" y="3"/>
                </a:cxn>
                <a:cxn ang="0">
                  <a:pos x="64" y="2"/>
                </a:cxn>
                <a:cxn ang="0">
                  <a:pos x="62" y="0"/>
                </a:cxn>
                <a:cxn ang="0">
                  <a:pos x="53" y="3"/>
                </a:cxn>
                <a:cxn ang="0">
                  <a:pos x="47" y="5"/>
                </a:cxn>
                <a:cxn ang="0">
                  <a:pos x="38" y="8"/>
                </a:cxn>
                <a:cxn ang="0">
                  <a:pos x="32" y="12"/>
                </a:cxn>
                <a:cxn ang="0">
                  <a:pos x="23" y="15"/>
                </a:cxn>
                <a:cxn ang="0">
                  <a:pos x="15" y="20"/>
                </a:cxn>
                <a:cxn ang="0">
                  <a:pos x="8" y="23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0" y="27"/>
                </a:cxn>
              </a:cxnLst>
              <a:rect l="0" t="0" r="r" b="b"/>
              <a:pathLst>
                <a:path w="65" h="27">
                  <a:moveTo>
                    <a:pt x="0" y="27"/>
                  </a:moveTo>
                  <a:lnTo>
                    <a:pt x="8" y="25"/>
                  </a:lnTo>
                  <a:lnTo>
                    <a:pt x="15" y="23"/>
                  </a:lnTo>
                  <a:lnTo>
                    <a:pt x="23" y="20"/>
                  </a:lnTo>
                  <a:lnTo>
                    <a:pt x="32" y="18"/>
                  </a:lnTo>
                  <a:lnTo>
                    <a:pt x="38" y="15"/>
                  </a:lnTo>
                  <a:lnTo>
                    <a:pt x="47" y="13"/>
                  </a:lnTo>
                  <a:lnTo>
                    <a:pt x="53" y="10"/>
                  </a:lnTo>
                  <a:lnTo>
                    <a:pt x="62" y="7"/>
                  </a:lnTo>
                  <a:lnTo>
                    <a:pt x="64" y="5"/>
                  </a:lnTo>
                  <a:lnTo>
                    <a:pt x="65" y="3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53" y="3"/>
                  </a:lnTo>
                  <a:lnTo>
                    <a:pt x="47" y="5"/>
                  </a:lnTo>
                  <a:lnTo>
                    <a:pt x="38" y="8"/>
                  </a:lnTo>
                  <a:lnTo>
                    <a:pt x="32" y="12"/>
                  </a:lnTo>
                  <a:lnTo>
                    <a:pt x="23" y="15"/>
                  </a:lnTo>
                  <a:lnTo>
                    <a:pt x="15" y="20"/>
                  </a:lnTo>
                  <a:lnTo>
                    <a:pt x="8" y="23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65" name="Freeform 141"/>
            <p:cNvSpPr>
              <a:spLocks/>
            </p:cNvSpPr>
            <p:nvPr/>
          </p:nvSpPr>
          <p:spPr bwMode="auto">
            <a:xfrm>
              <a:off x="3365" y="3138"/>
              <a:ext cx="60" cy="76"/>
            </a:xfrm>
            <a:custGeom>
              <a:avLst/>
              <a:gdLst/>
              <a:ahLst/>
              <a:cxnLst>
                <a:cxn ang="0">
                  <a:pos x="2" y="27"/>
                </a:cxn>
                <a:cxn ang="0">
                  <a:pos x="14" y="20"/>
                </a:cxn>
                <a:cxn ang="0">
                  <a:pos x="24" y="13"/>
                </a:cxn>
                <a:cxn ang="0">
                  <a:pos x="35" y="10"/>
                </a:cxn>
                <a:cxn ang="0">
                  <a:pos x="47" y="7"/>
                </a:cxn>
                <a:cxn ang="0">
                  <a:pos x="59" y="7"/>
                </a:cxn>
                <a:cxn ang="0">
                  <a:pos x="69" y="10"/>
                </a:cxn>
                <a:cxn ang="0">
                  <a:pos x="77" y="18"/>
                </a:cxn>
                <a:cxn ang="0">
                  <a:pos x="86" y="30"/>
                </a:cxn>
                <a:cxn ang="0">
                  <a:pos x="97" y="58"/>
                </a:cxn>
                <a:cxn ang="0">
                  <a:pos x="106" y="89"/>
                </a:cxn>
                <a:cxn ang="0">
                  <a:pos x="111" y="119"/>
                </a:cxn>
                <a:cxn ang="0">
                  <a:pos x="114" y="150"/>
                </a:cxn>
                <a:cxn ang="0">
                  <a:pos x="114" y="152"/>
                </a:cxn>
                <a:cxn ang="0">
                  <a:pos x="117" y="150"/>
                </a:cxn>
                <a:cxn ang="0">
                  <a:pos x="119" y="149"/>
                </a:cxn>
                <a:cxn ang="0">
                  <a:pos x="119" y="147"/>
                </a:cxn>
                <a:cxn ang="0">
                  <a:pos x="119" y="114"/>
                </a:cxn>
                <a:cxn ang="0">
                  <a:pos x="117" y="77"/>
                </a:cxn>
                <a:cxn ang="0">
                  <a:pos x="107" y="42"/>
                </a:cxn>
                <a:cxn ang="0">
                  <a:pos x="89" y="13"/>
                </a:cxn>
                <a:cxn ang="0">
                  <a:pos x="79" y="5"/>
                </a:cxn>
                <a:cxn ang="0">
                  <a:pos x="67" y="0"/>
                </a:cxn>
                <a:cxn ang="0">
                  <a:pos x="55" y="0"/>
                </a:cxn>
                <a:cxn ang="0">
                  <a:pos x="45" y="2"/>
                </a:cxn>
                <a:cxn ang="0">
                  <a:pos x="34" y="5"/>
                </a:cxn>
                <a:cxn ang="0">
                  <a:pos x="22" y="12"/>
                </a:cxn>
                <a:cxn ang="0">
                  <a:pos x="12" y="18"/>
                </a:cxn>
                <a:cxn ang="0">
                  <a:pos x="2" y="25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0" y="27"/>
                </a:cxn>
                <a:cxn ang="0">
                  <a:pos x="2" y="27"/>
                </a:cxn>
                <a:cxn ang="0">
                  <a:pos x="2" y="27"/>
                </a:cxn>
              </a:cxnLst>
              <a:rect l="0" t="0" r="r" b="b"/>
              <a:pathLst>
                <a:path w="119" h="152">
                  <a:moveTo>
                    <a:pt x="2" y="27"/>
                  </a:moveTo>
                  <a:lnTo>
                    <a:pt x="14" y="20"/>
                  </a:lnTo>
                  <a:lnTo>
                    <a:pt x="24" y="13"/>
                  </a:lnTo>
                  <a:lnTo>
                    <a:pt x="35" y="10"/>
                  </a:lnTo>
                  <a:lnTo>
                    <a:pt x="47" y="7"/>
                  </a:lnTo>
                  <a:lnTo>
                    <a:pt x="59" y="7"/>
                  </a:lnTo>
                  <a:lnTo>
                    <a:pt x="69" y="10"/>
                  </a:lnTo>
                  <a:lnTo>
                    <a:pt x="77" y="18"/>
                  </a:lnTo>
                  <a:lnTo>
                    <a:pt x="86" y="30"/>
                  </a:lnTo>
                  <a:lnTo>
                    <a:pt x="97" y="58"/>
                  </a:lnTo>
                  <a:lnTo>
                    <a:pt x="106" y="89"/>
                  </a:lnTo>
                  <a:lnTo>
                    <a:pt x="111" y="119"/>
                  </a:lnTo>
                  <a:lnTo>
                    <a:pt x="114" y="150"/>
                  </a:lnTo>
                  <a:lnTo>
                    <a:pt x="114" y="152"/>
                  </a:lnTo>
                  <a:lnTo>
                    <a:pt x="117" y="150"/>
                  </a:lnTo>
                  <a:lnTo>
                    <a:pt x="119" y="149"/>
                  </a:lnTo>
                  <a:lnTo>
                    <a:pt x="119" y="147"/>
                  </a:lnTo>
                  <a:lnTo>
                    <a:pt x="119" y="114"/>
                  </a:lnTo>
                  <a:lnTo>
                    <a:pt x="117" y="77"/>
                  </a:lnTo>
                  <a:lnTo>
                    <a:pt x="107" y="42"/>
                  </a:lnTo>
                  <a:lnTo>
                    <a:pt x="89" y="13"/>
                  </a:lnTo>
                  <a:lnTo>
                    <a:pt x="79" y="5"/>
                  </a:lnTo>
                  <a:lnTo>
                    <a:pt x="67" y="0"/>
                  </a:lnTo>
                  <a:lnTo>
                    <a:pt x="55" y="0"/>
                  </a:lnTo>
                  <a:lnTo>
                    <a:pt x="45" y="2"/>
                  </a:lnTo>
                  <a:lnTo>
                    <a:pt x="34" y="5"/>
                  </a:lnTo>
                  <a:lnTo>
                    <a:pt x="22" y="12"/>
                  </a:lnTo>
                  <a:lnTo>
                    <a:pt x="12" y="18"/>
                  </a:lnTo>
                  <a:lnTo>
                    <a:pt x="2" y="2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7"/>
                  </a:lnTo>
                  <a:lnTo>
                    <a:pt x="2" y="27"/>
                  </a:lnTo>
                  <a:lnTo>
                    <a:pt x="2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66" name="Freeform 142"/>
            <p:cNvSpPr>
              <a:spLocks/>
            </p:cNvSpPr>
            <p:nvPr/>
          </p:nvSpPr>
          <p:spPr bwMode="auto">
            <a:xfrm>
              <a:off x="3343" y="3181"/>
              <a:ext cx="72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3"/>
                </a:cxn>
                <a:cxn ang="0">
                  <a:pos x="7" y="25"/>
                </a:cxn>
                <a:cxn ang="0">
                  <a:pos x="13" y="37"/>
                </a:cxn>
                <a:cxn ang="0">
                  <a:pos x="20" y="45"/>
                </a:cxn>
                <a:cxn ang="0">
                  <a:pos x="27" y="53"/>
                </a:cxn>
                <a:cxn ang="0">
                  <a:pos x="37" y="62"/>
                </a:cxn>
                <a:cxn ang="0">
                  <a:pos x="47" y="70"/>
                </a:cxn>
                <a:cxn ang="0">
                  <a:pos x="57" y="79"/>
                </a:cxn>
                <a:cxn ang="0">
                  <a:pos x="67" y="85"/>
                </a:cxn>
                <a:cxn ang="0">
                  <a:pos x="79" y="90"/>
                </a:cxn>
                <a:cxn ang="0">
                  <a:pos x="89" y="94"/>
                </a:cxn>
                <a:cxn ang="0">
                  <a:pos x="99" y="95"/>
                </a:cxn>
                <a:cxn ang="0">
                  <a:pos x="109" y="95"/>
                </a:cxn>
                <a:cxn ang="0">
                  <a:pos x="119" y="92"/>
                </a:cxn>
                <a:cxn ang="0">
                  <a:pos x="131" y="87"/>
                </a:cxn>
                <a:cxn ang="0">
                  <a:pos x="141" y="80"/>
                </a:cxn>
                <a:cxn ang="0">
                  <a:pos x="144" y="77"/>
                </a:cxn>
                <a:cxn ang="0">
                  <a:pos x="146" y="74"/>
                </a:cxn>
                <a:cxn ang="0">
                  <a:pos x="144" y="72"/>
                </a:cxn>
                <a:cxn ang="0">
                  <a:pos x="139" y="72"/>
                </a:cxn>
                <a:cxn ang="0">
                  <a:pos x="117" y="75"/>
                </a:cxn>
                <a:cxn ang="0">
                  <a:pos x="95" y="75"/>
                </a:cxn>
                <a:cxn ang="0">
                  <a:pos x="74" y="72"/>
                </a:cxn>
                <a:cxn ang="0">
                  <a:pos x="54" y="65"/>
                </a:cxn>
                <a:cxn ang="0">
                  <a:pos x="35" y="53"/>
                </a:cxn>
                <a:cxn ang="0">
                  <a:pos x="20" y="40"/>
                </a:cxn>
                <a:cxn ang="0">
                  <a:pos x="8" y="2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6" h="95">
                  <a:moveTo>
                    <a:pt x="0" y="0"/>
                  </a:moveTo>
                  <a:lnTo>
                    <a:pt x="3" y="13"/>
                  </a:lnTo>
                  <a:lnTo>
                    <a:pt x="7" y="25"/>
                  </a:lnTo>
                  <a:lnTo>
                    <a:pt x="13" y="37"/>
                  </a:lnTo>
                  <a:lnTo>
                    <a:pt x="20" y="45"/>
                  </a:lnTo>
                  <a:lnTo>
                    <a:pt x="27" y="53"/>
                  </a:lnTo>
                  <a:lnTo>
                    <a:pt x="37" y="62"/>
                  </a:lnTo>
                  <a:lnTo>
                    <a:pt x="47" y="70"/>
                  </a:lnTo>
                  <a:lnTo>
                    <a:pt x="57" y="79"/>
                  </a:lnTo>
                  <a:lnTo>
                    <a:pt x="67" y="85"/>
                  </a:lnTo>
                  <a:lnTo>
                    <a:pt x="79" y="90"/>
                  </a:lnTo>
                  <a:lnTo>
                    <a:pt x="89" y="94"/>
                  </a:lnTo>
                  <a:lnTo>
                    <a:pt x="99" y="95"/>
                  </a:lnTo>
                  <a:lnTo>
                    <a:pt x="109" y="95"/>
                  </a:lnTo>
                  <a:lnTo>
                    <a:pt x="119" y="92"/>
                  </a:lnTo>
                  <a:lnTo>
                    <a:pt x="131" y="87"/>
                  </a:lnTo>
                  <a:lnTo>
                    <a:pt x="141" y="80"/>
                  </a:lnTo>
                  <a:lnTo>
                    <a:pt x="144" y="77"/>
                  </a:lnTo>
                  <a:lnTo>
                    <a:pt x="146" y="74"/>
                  </a:lnTo>
                  <a:lnTo>
                    <a:pt x="144" y="72"/>
                  </a:lnTo>
                  <a:lnTo>
                    <a:pt x="139" y="72"/>
                  </a:lnTo>
                  <a:lnTo>
                    <a:pt x="117" y="75"/>
                  </a:lnTo>
                  <a:lnTo>
                    <a:pt x="95" y="75"/>
                  </a:lnTo>
                  <a:lnTo>
                    <a:pt x="74" y="72"/>
                  </a:lnTo>
                  <a:lnTo>
                    <a:pt x="54" y="65"/>
                  </a:lnTo>
                  <a:lnTo>
                    <a:pt x="35" y="53"/>
                  </a:lnTo>
                  <a:lnTo>
                    <a:pt x="20" y="40"/>
                  </a:lnTo>
                  <a:lnTo>
                    <a:pt x="8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67" name="Freeform 143"/>
            <p:cNvSpPr>
              <a:spLocks/>
            </p:cNvSpPr>
            <p:nvPr/>
          </p:nvSpPr>
          <p:spPr bwMode="auto">
            <a:xfrm>
              <a:off x="3396" y="3130"/>
              <a:ext cx="60" cy="81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15" y="7"/>
                </a:cxn>
                <a:cxn ang="0">
                  <a:pos x="30" y="5"/>
                </a:cxn>
                <a:cxn ang="0">
                  <a:pos x="45" y="7"/>
                </a:cxn>
                <a:cxn ang="0">
                  <a:pos x="60" y="10"/>
                </a:cxn>
                <a:cxn ang="0">
                  <a:pos x="72" y="17"/>
                </a:cxn>
                <a:cxn ang="0">
                  <a:pos x="84" y="27"/>
                </a:cxn>
                <a:cxn ang="0">
                  <a:pos x="94" y="38"/>
                </a:cxn>
                <a:cxn ang="0">
                  <a:pos x="101" y="53"/>
                </a:cxn>
                <a:cxn ang="0">
                  <a:pos x="104" y="78"/>
                </a:cxn>
                <a:cxn ang="0">
                  <a:pos x="99" y="105"/>
                </a:cxn>
                <a:cxn ang="0">
                  <a:pos x="89" y="132"/>
                </a:cxn>
                <a:cxn ang="0">
                  <a:pos x="80" y="157"/>
                </a:cxn>
                <a:cxn ang="0">
                  <a:pos x="80" y="160"/>
                </a:cxn>
                <a:cxn ang="0">
                  <a:pos x="84" y="160"/>
                </a:cxn>
                <a:cxn ang="0">
                  <a:pos x="89" y="159"/>
                </a:cxn>
                <a:cxn ang="0">
                  <a:pos x="91" y="155"/>
                </a:cxn>
                <a:cxn ang="0">
                  <a:pos x="104" y="127"/>
                </a:cxn>
                <a:cxn ang="0">
                  <a:pos x="116" y="95"/>
                </a:cxn>
                <a:cxn ang="0">
                  <a:pos x="121" y="62"/>
                </a:cxn>
                <a:cxn ang="0">
                  <a:pos x="111" y="33"/>
                </a:cxn>
                <a:cxn ang="0">
                  <a:pos x="101" y="22"/>
                </a:cxn>
                <a:cxn ang="0">
                  <a:pos x="89" y="12"/>
                </a:cxn>
                <a:cxn ang="0">
                  <a:pos x="75" y="5"/>
                </a:cxn>
                <a:cxn ang="0">
                  <a:pos x="60" y="1"/>
                </a:cxn>
                <a:cxn ang="0">
                  <a:pos x="45" y="0"/>
                </a:cxn>
                <a:cxn ang="0">
                  <a:pos x="30" y="0"/>
                </a:cxn>
                <a:cxn ang="0">
                  <a:pos x="15" y="3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121" h="160">
                  <a:moveTo>
                    <a:pt x="0" y="10"/>
                  </a:moveTo>
                  <a:lnTo>
                    <a:pt x="15" y="7"/>
                  </a:lnTo>
                  <a:lnTo>
                    <a:pt x="30" y="5"/>
                  </a:lnTo>
                  <a:lnTo>
                    <a:pt x="45" y="7"/>
                  </a:lnTo>
                  <a:lnTo>
                    <a:pt x="60" y="10"/>
                  </a:lnTo>
                  <a:lnTo>
                    <a:pt x="72" y="17"/>
                  </a:lnTo>
                  <a:lnTo>
                    <a:pt x="84" y="27"/>
                  </a:lnTo>
                  <a:lnTo>
                    <a:pt x="94" y="38"/>
                  </a:lnTo>
                  <a:lnTo>
                    <a:pt x="101" y="53"/>
                  </a:lnTo>
                  <a:lnTo>
                    <a:pt x="104" y="78"/>
                  </a:lnTo>
                  <a:lnTo>
                    <a:pt x="99" y="105"/>
                  </a:lnTo>
                  <a:lnTo>
                    <a:pt x="89" y="132"/>
                  </a:lnTo>
                  <a:lnTo>
                    <a:pt x="80" y="157"/>
                  </a:lnTo>
                  <a:lnTo>
                    <a:pt x="80" y="160"/>
                  </a:lnTo>
                  <a:lnTo>
                    <a:pt x="84" y="160"/>
                  </a:lnTo>
                  <a:lnTo>
                    <a:pt x="89" y="159"/>
                  </a:lnTo>
                  <a:lnTo>
                    <a:pt x="91" y="155"/>
                  </a:lnTo>
                  <a:lnTo>
                    <a:pt x="104" y="127"/>
                  </a:lnTo>
                  <a:lnTo>
                    <a:pt x="116" y="95"/>
                  </a:lnTo>
                  <a:lnTo>
                    <a:pt x="121" y="62"/>
                  </a:lnTo>
                  <a:lnTo>
                    <a:pt x="111" y="33"/>
                  </a:lnTo>
                  <a:lnTo>
                    <a:pt x="101" y="22"/>
                  </a:lnTo>
                  <a:lnTo>
                    <a:pt x="89" y="12"/>
                  </a:lnTo>
                  <a:lnTo>
                    <a:pt x="75" y="5"/>
                  </a:lnTo>
                  <a:lnTo>
                    <a:pt x="60" y="1"/>
                  </a:lnTo>
                  <a:lnTo>
                    <a:pt x="45" y="0"/>
                  </a:lnTo>
                  <a:lnTo>
                    <a:pt x="30" y="0"/>
                  </a:lnTo>
                  <a:lnTo>
                    <a:pt x="15" y="3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68" name="Freeform 144"/>
            <p:cNvSpPr>
              <a:spLocks/>
            </p:cNvSpPr>
            <p:nvPr/>
          </p:nvSpPr>
          <p:spPr bwMode="auto">
            <a:xfrm>
              <a:off x="2927" y="2512"/>
              <a:ext cx="162" cy="70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303" y="0"/>
                </a:cxn>
                <a:cxn ang="0">
                  <a:pos x="282" y="0"/>
                </a:cxn>
                <a:cxn ang="0">
                  <a:pos x="261" y="2"/>
                </a:cxn>
                <a:cxn ang="0">
                  <a:pos x="240" y="4"/>
                </a:cxn>
                <a:cxn ang="0">
                  <a:pos x="220" y="7"/>
                </a:cxn>
                <a:cxn ang="0">
                  <a:pos x="200" y="12"/>
                </a:cxn>
                <a:cxn ang="0">
                  <a:pos x="179" y="19"/>
                </a:cxn>
                <a:cxn ang="0">
                  <a:pos x="159" y="27"/>
                </a:cxn>
                <a:cxn ang="0">
                  <a:pos x="138" y="37"/>
                </a:cxn>
                <a:cxn ang="0">
                  <a:pos x="118" y="50"/>
                </a:cxn>
                <a:cxn ang="0">
                  <a:pos x="97" y="64"/>
                </a:cxn>
                <a:cxn ang="0">
                  <a:pos x="77" y="77"/>
                </a:cxn>
                <a:cxn ang="0">
                  <a:pos x="57" y="92"/>
                </a:cxn>
                <a:cxn ang="0">
                  <a:pos x="37" y="106"/>
                </a:cxn>
                <a:cxn ang="0">
                  <a:pos x="19" y="121"/>
                </a:cxn>
                <a:cxn ang="0">
                  <a:pos x="0" y="136"/>
                </a:cxn>
                <a:cxn ang="0">
                  <a:pos x="0" y="137"/>
                </a:cxn>
                <a:cxn ang="0">
                  <a:pos x="0" y="137"/>
                </a:cxn>
                <a:cxn ang="0">
                  <a:pos x="0" y="139"/>
                </a:cxn>
                <a:cxn ang="0">
                  <a:pos x="2" y="139"/>
                </a:cxn>
                <a:cxn ang="0">
                  <a:pos x="22" y="122"/>
                </a:cxn>
                <a:cxn ang="0">
                  <a:pos x="42" y="107"/>
                </a:cxn>
                <a:cxn ang="0">
                  <a:pos x="62" y="92"/>
                </a:cxn>
                <a:cxn ang="0">
                  <a:pos x="84" y="77"/>
                </a:cxn>
                <a:cxn ang="0">
                  <a:pos x="104" y="64"/>
                </a:cxn>
                <a:cxn ang="0">
                  <a:pos x="128" y="50"/>
                </a:cxn>
                <a:cxn ang="0">
                  <a:pos x="149" y="39"/>
                </a:cxn>
                <a:cxn ang="0">
                  <a:pos x="173" y="27"/>
                </a:cxn>
                <a:cxn ang="0">
                  <a:pos x="189" y="20"/>
                </a:cxn>
                <a:cxn ang="0">
                  <a:pos x="208" y="15"/>
                </a:cxn>
                <a:cxn ang="0">
                  <a:pos x="226" y="12"/>
                </a:cxn>
                <a:cxn ang="0">
                  <a:pos x="245" y="10"/>
                </a:cxn>
                <a:cxn ang="0">
                  <a:pos x="263" y="9"/>
                </a:cxn>
                <a:cxn ang="0">
                  <a:pos x="283" y="7"/>
                </a:cxn>
                <a:cxn ang="0">
                  <a:pos x="303" y="4"/>
                </a:cxn>
                <a:cxn ang="0">
                  <a:pos x="325" y="0"/>
                </a:cxn>
                <a:cxn ang="0">
                  <a:pos x="325" y="0"/>
                </a:cxn>
                <a:cxn ang="0">
                  <a:pos x="325" y="0"/>
                </a:cxn>
                <a:cxn ang="0">
                  <a:pos x="325" y="0"/>
                </a:cxn>
                <a:cxn ang="0">
                  <a:pos x="325" y="0"/>
                </a:cxn>
                <a:cxn ang="0">
                  <a:pos x="325" y="0"/>
                </a:cxn>
              </a:cxnLst>
              <a:rect l="0" t="0" r="r" b="b"/>
              <a:pathLst>
                <a:path w="325" h="139">
                  <a:moveTo>
                    <a:pt x="325" y="0"/>
                  </a:moveTo>
                  <a:lnTo>
                    <a:pt x="303" y="0"/>
                  </a:lnTo>
                  <a:lnTo>
                    <a:pt x="282" y="0"/>
                  </a:lnTo>
                  <a:lnTo>
                    <a:pt x="261" y="2"/>
                  </a:lnTo>
                  <a:lnTo>
                    <a:pt x="240" y="4"/>
                  </a:lnTo>
                  <a:lnTo>
                    <a:pt x="220" y="7"/>
                  </a:lnTo>
                  <a:lnTo>
                    <a:pt x="200" y="12"/>
                  </a:lnTo>
                  <a:lnTo>
                    <a:pt x="179" y="19"/>
                  </a:lnTo>
                  <a:lnTo>
                    <a:pt x="159" y="27"/>
                  </a:lnTo>
                  <a:lnTo>
                    <a:pt x="138" y="37"/>
                  </a:lnTo>
                  <a:lnTo>
                    <a:pt x="118" y="50"/>
                  </a:lnTo>
                  <a:lnTo>
                    <a:pt x="97" y="64"/>
                  </a:lnTo>
                  <a:lnTo>
                    <a:pt x="77" y="77"/>
                  </a:lnTo>
                  <a:lnTo>
                    <a:pt x="57" y="92"/>
                  </a:lnTo>
                  <a:lnTo>
                    <a:pt x="37" y="106"/>
                  </a:lnTo>
                  <a:lnTo>
                    <a:pt x="19" y="121"/>
                  </a:lnTo>
                  <a:lnTo>
                    <a:pt x="0" y="136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0" y="139"/>
                  </a:lnTo>
                  <a:lnTo>
                    <a:pt x="2" y="139"/>
                  </a:lnTo>
                  <a:lnTo>
                    <a:pt x="22" y="122"/>
                  </a:lnTo>
                  <a:lnTo>
                    <a:pt x="42" y="107"/>
                  </a:lnTo>
                  <a:lnTo>
                    <a:pt x="62" y="92"/>
                  </a:lnTo>
                  <a:lnTo>
                    <a:pt x="84" y="77"/>
                  </a:lnTo>
                  <a:lnTo>
                    <a:pt x="104" y="64"/>
                  </a:lnTo>
                  <a:lnTo>
                    <a:pt x="128" y="50"/>
                  </a:lnTo>
                  <a:lnTo>
                    <a:pt x="149" y="39"/>
                  </a:lnTo>
                  <a:lnTo>
                    <a:pt x="173" y="27"/>
                  </a:lnTo>
                  <a:lnTo>
                    <a:pt x="189" y="20"/>
                  </a:lnTo>
                  <a:lnTo>
                    <a:pt x="208" y="15"/>
                  </a:lnTo>
                  <a:lnTo>
                    <a:pt x="226" y="12"/>
                  </a:lnTo>
                  <a:lnTo>
                    <a:pt x="245" y="10"/>
                  </a:lnTo>
                  <a:lnTo>
                    <a:pt x="263" y="9"/>
                  </a:lnTo>
                  <a:lnTo>
                    <a:pt x="283" y="7"/>
                  </a:lnTo>
                  <a:lnTo>
                    <a:pt x="303" y="4"/>
                  </a:lnTo>
                  <a:lnTo>
                    <a:pt x="325" y="0"/>
                  </a:lnTo>
                  <a:lnTo>
                    <a:pt x="325" y="0"/>
                  </a:lnTo>
                  <a:lnTo>
                    <a:pt x="325" y="0"/>
                  </a:lnTo>
                  <a:lnTo>
                    <a:pt x="325" y="0"/>
                  </a:lnTo>
                  <a:lnTo>
                    <a:pt x="325" y="0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69" name="Freeform 145"/>
            <p:cNvSpPr>
              <a:spLocks/>
            </p:cNvSpPr>
            <p:nvPr/>
          </p:nvSpPr>
          <p:spPr bwMode="auto">
            <a:xfrm>
              <a:off x="2882" y="2551"/>
              <a:ext cx="157" cy="195"/>
            </a:xfrm>
            <a:custGeom>
              <a:avLst/>
              <a:gdLst/>
              <a:ahLst/>
              <a:cxnLst>
                <a:cxn ang="0">
                  <a:pos x="315" y="0"/>
                </a:cxn>
                <a:cxn ang="0">
                  <a:pos x="295" y="4"/>
                </a:cxn>
                <a:cxn ang="0">
                  <a:pos x="276" y="7"/>
                </a:cxn>
                <a:cxn ang="0">
                  <a:pos x="258" y="14"/>
                </a:cxn>
                <a:cxn ang="0">
                  <a:pos x="241" y="19"/>
                </a:cxn>
                <a:cxn ang="0">
                  <a:pos x="224" y="25"/>
                </a:cxn>
                <a:cxn ang="0">
                  <a:pos x="208" y="34"/>
                </a:cxn>
                <a:cxn ang="0">
                  <a:pos x="191" y="42"/>
                </a:cxn>
                <a:cxn ang="0">
                  <a:pos x="174" y="50"/>
                </a:cxn>
                <a:cxn ang="0">
                  <a:pos x="161" y="59"/>
                </a:cxn>
                <a:cxn ang="0">
                  <a:pos x="149" y="69"/>
                </a:cxn>
                <a:cxn ang="0">
                  <a:pos x="137" y="79"/>
                </a:cxn>
                <a:cxn ang="0">
                  <a:pos x="126" y="92"/>
                </a:cxn>
                <a:cxn ang="0">
                  <a:pos x="114" y="106"/>
                </a:cxn>
                <a:cxn ang="0">
                  <a:pos x="102" y="117"/>
                </a:cxn>
                <a:cxn ang="0">
                  <a:pos x="92" y="131"/>
                </a:cxn>
                <a:cxn ang="0">
                  <a:pos x="82" y="142"/>
                </a:cxn>
                <a:cxn ang="0">
                  <a:pos x="60" y="169"/>
                </a:cxn>
                <a:cxn ang="0">
                  <a:pos x="42" y="196"/>
                </a:cxn>
                <a:cxn ang="0">
                  <a:pos x="27" y="226"/>
                </a:cxn>
                <a:cxn ang="0">
                  <a:pos x="15" y="256"/>
                </a:cxn>
                <a:cxn ang="0">
                  <a:pos x="7" y="286"/>
                </a:cxn>
                <a:cxn ang="0">
                  <a:pos x="0" y="320"/>
                </a:cxn>
                <a:cxn ang="0">
                  <a:pos x="0" y="353"/>
                </a:cxn>
                <a:cxn ang="0">
                  <a:pos x="2" y="387"/>
                </a:cxn>
                <a:cxn ang="0">
                  <a:pos x="3" y="390"/>
                </a:cxn>
                <a:cxn ang="0">
                  <a:pos x="7" y="388"/>
                </a:cxn>
                <a:cxn ang="0">
                  <a:pos x="10" y="385"/>
                </a:cxn>
                <a:cxn ang="0">
                  <a:pos x="12" y="380"/>
                </a:cxn>
                <a:cxn ang="0">
                  <a:pos x="12" y="338"/>
                </a:cxn>
                <a:cxn ang="0">
                  <a:pos x="17" y="300"/>
                </a:cxn>
                <a:cxn ang="0">
                  <a:pos x="27" y="263"/>
                </a:cxn>
                <a:cxn ang="0">
                  <a:pos x="42" y="229"/>
                </a:cxn>
                <a:cxn ang="0">
                  <a:pos x="60" y="196"/>
                </a:cxn>
                <a:cxn ang="0">
                  <a:pos x="80" y="164"/>
                </a:cxn>
                <a:cxn ang="0">
                  <a:pos x="105" y="132"/>
                </a:cxn>
                <a:cxn ang="0">
                  <a:pos x="131" y="101"/>
                </a:cxn>
                <a:cxn ang="0">
                  <a:pos x="151" y="81"/>
                </a:cxn>
                <a:cxn ang="0">
                  <a:pos x="171" y="64"/>
                </a:cxn>
                <a:cxn ang="0">
                  <a:pos x="192" y="49"/>
                </a:cxn>
                <a:cxn ang="0">
                  <a:pos x="216" y="37"/>
                </a:cxn>
                <a:cxn ang="0">
                  <a:pos x="239" y="27"/>
                </a:cxn>
                <a:cxn ang="0">
                  <a:pos x="264" y="19"/>
                </a:cxn>
                <a:cxn ang="0">
                  <a:pos x="290" y="9"/>
                </a:cxn>
                <a:cxn ang="0">
                  <a:pos x="315" y="0"/>
                </a:cxn>
                <a:cxn ang="0">
                  <a:pos x="315" y="0"/>
                </a:cxn>
                <a:cxn ang="0">
                  <a:pos x="315" y="0"/>
                </a:cxn>
                <a:cxn ang="0">
                  <a:pos x="315" y="0"/>
                </a:cxn>
                <a:cxn ang="0">
                  <a:pos x="315" y="0"/>
                </a:cxn>
                <a:cxn ang="0">
                  <a:pos x="315" y="0"/>
                </a:cxn>
              </a:cxnLst>
              <a:rect l="0" t="0" r="r" b="b"/>
              <a:pathLst>
                <a:path w="315" h="390">
                  <a:moveTo>
                    <a:pt x="315" y="0"/>
                  </a:moveTo>
                  <a:lnTo>
                    <a:pt x="295" y="4"/>
                  </a:lnTo>
                  <a:lnTo>
                    <a:pt x="276" y="7"/>
                  </a:lnTo>
                  <a:lnTo>
                    <a:pt x="258" y="14"/>
                  </a:lnTo>
                  <a:lnTo>
                    <a:pt x="241" y="19"/>
                  </a:lnTo>
                  <a:lnTo>
                    <a:pt x="224" y="25"/>
                  </a:lnTo>
                  <a:lnTo>
                    <a:pt x="208" y="34"/>
                  </a:lnTo>
                  <a:lnTo>
                    <a:pt x="191" y="42"/>
                  </a:lnTo>
                  <a:lnTo>
                    <a:pt x="174" y="50"/>
                  </a:lnTo>
                  <a:lnTo>
                    <a:pt x="161" y="59"/>
                  </a:lnTo>
                  <a:lnTo>
                    <a:pt x="149" y="69"/>
                  </a:lnTo>
                  <a:lnTo>
                    <a:pt x="137" y="79"/>
                  </a:lnTo>
                  <a:lnTo>
                    <a:pt x="126" y="92"/>
                  </a:lnTo>
                  <a:lnTo>
                    <a:pt x="114" y="106"/>
                  </a:lnTo>
                  <a:lnTo>
                    <a:pt x="102" y="117"/>
                  </a:lnTo>
                  <a:lnTo>
                    <a:pt x="92" y="131"/>
                  </a:lnTo>
                  <a:lnTo>
                    <a:pt x="82" y="142"/>
                  </a:lnTo>
                  <a:lnTo>
                    <a:pt x="60" y="169"/>
                  </a:lnTo>
                  <a:lnTo>
                    <a:pt x="42" y="196"/>
                  </a:lnTo>
                  <a:lnTo>
                    <a:pt x="27" y="226"/>
                  </a:lnTo>
                  <a:lnTo>
                    <a:pt x="15" y="256"/>
                  </a:lnTo>
                  <a:lnTo>
                    <a:pt x="7" y="286"/>
                  </a:lnTo>
                  <a:lnTo>
                    <a:pt x="0" y="320"/>
                  </a:lnTo>
                  <a:lnTo>
                    <a:pt x="0" y="353"/>
                  </a:lnTo>
                  <a:lnTo>
                    <a:pt x="2" y="387"/>
                  </a:lnTo>
                  <a:lnTo>
                    <a:pt x="3" y="390"/>
                  </a:lnTo>
                  <a:lnTo>
                    <a:pt x="7" y="388"/>
                  </a:lnTo>
                  <a:lnTo>
                    <a:pt x="10" y="385"/>
                  </a:lnTo>
                  <a:lnTo>
                    <a:pt x="12" y="380"/>
                  </a:lnTo>
                  <a:lnTo>
                    <a:pt x="12" y="338"/>
                  </a:lnTo>
                  <a:lnTo>
                    <a:pt x="17" y="300"/>
                  </a:lnTo>
                  <a:lnTo>
                    <a:pt x="27" y="263"/>
                  </a:lnTo>
                  <a:lnTo>
                    <a:pt x="42" y="229"/>
                  </a:lnTo>
                  <a:lnTo>
                    <a:pt x="60" y="196"/>
                  </a:lnTo>
                  <a:lnTo>
                    <a:pt x="80" y="164"/>
                  </a:lnTo>
                  <a:lnTo>
                    <a:pt x="105" y="132"/>
                  </a:lnTo>
                  <a:lnTo>
                    <a:pt x="131" y="101"/>
                  </a:lnTo>
                  <a:lnTo>
                    <a:pt x="151" y="81"/>
                  </a:lnTo>
                  <a:lnTo>
                    <a:pt x="171" y="64"/>
                  </a:lnTo>
                  <a:lnTo>
                    <a:pt x="192" y="49"/>
                  </a:lnTo>
                  <a:lnTo>
                    <a:pt x="216" y="37"/>
                  </a:lnTo>
                  <a:lnTo>
                    <a:pt x="239" y="27"/>
                  </a:lnTo>
                  <a:lnTo>
                    <a:pt x="264" y="19"/>
                  </a:lnTo>
                  <a:lnTo>
                    <a:pt x="290" y="9"/>
                  </a:lnTo>
                  <a:lnTo>
                    <a:pt x="315" y="0"/>
                  </a:lnTo>
                  <a:lnTo>
                    <a:pt x="315" y="0"/>
                  </a:lnTo>
                  <a:lnTo>
                    <a:pt x="315" y="0"/>
                  </a:lnTo>
                  <a:lnTo>
                    <a:pt x="315" y="0"/>
                  </a:lnTo>
                  <a:lnTo>
                    <a:pt x="315" y="0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70" name="Freeform 146"/>
            <p:cNvSpPr>
              <a:spLocks/>
            </p:cNvSpPr>
            <p:nvPr/>
          </p:nvSpPr>
          <p:spPr bwMode="auto">
            <a:xfrm>
              <a:off x="3020" y="3161"/>
              <a:ext cx="97" cy="29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0" y="54"/>
                </a:cxn>
                <a:cxn ang="0">
                  <a:pos x="20" y="47"/>
                </a:cxn>
                <a:cxn ang="0">
                  <a:pos x="30" y="40"/>
                </a:cxn>
                <a:cxn ang="0">
                  <a:pos x="40" y="35"/>
                </a:cxn>
                <a:cxn ang="0">
                  <a:pos x="50" y="30"/>
                </a:cxn>
                <a:cxn ang="0">
                  <a:pos x="60" y="27"/>
                </a:cxn>
                <a:cxn ang="0">
                  <a:pos x="72" y="23"/>
                </a:cxn>
                <a:cxn ang="0">
                  <a:pos x="84" y="22"/>
                </a:cxn>
                <a:cxn ang="0">
                  <a:pos x="97" y="20"/>
                </a:cxn>
                <a:cxn ang="0">
                  <a:pos x="111" y="18"/>
                </a:cxn>
                <a:cxn ang="0">
                  <a:pos x="124" y="15"/>
                </a:cxn>
                <a:cxn ang="0">
                  <a:pos x="137" y="12"/>
                </a:cxn>
                <a:cxn ang="0">
                  <a:pos x="151" y="10"/>
                </a:cxn>
                <a:cxn ang="0">
                  <a:pos x="164" y="10"/>
                </a:cxn>
                <a:cxn ang="0">
                  <a:pos x="178" y="10"/>
                </a:cxn>
                <a:cxn ang="0">
                  <a:pos x="193" y="13"/>
                </a:cxn>
                <a:cxn ang="0">
                  <a:pos x="194" y="13"/>
                </a:cxn>
                <a:cxn ang="0">
                  <a:pos x="196" y="12"/>
                </a:cxn>
                <a:cxn ang="0">
                  <a:pos x="196" y="10"/>
                </a:cxn>
                <a:cxn ang="0">
                  <a:pos x="194" y="8"/>
                </a:cxn>
                <a:cxn ang="0">
                  <a:pos x="183" y="3"/>
                </a:cxn>
                <a:cxn ang="0">
                  <a:pos x="169" y="2"/>
                </a:cxn>
                <a:cxn ang="0">
                  <a:pos x="157" y="0"/>
                </a:cxn>
                <a:cxn ang="0">
                  <a:pos x="146" y="2"/>
                </a:cxn>
                <a:cxn ang="0">
                  <a:pos x="132" y="3"/>
                </a:cxn>
                <a:cxn ang="0">
                  <a:pos x="121" y="7"/>
                </a:cxn>
                <a:cxn ang="0">
                  <a:pos x="107" y="10"/>
                </a:cxn>
                <a:cxn ang="0">
                  <a:pos x="96" y="13"/>
                </a:cxn>
                <a:cxn ang="0">
                  <a:pos x="85" y="15"/>
                </a:cxn>
                <a:cxn ang="0">
                  <a:pos x="75" y="18"/>
                </a:cxn>
                <a:cxn ang="0">
                  <a:pos x="64" y="20"/>
                </a:cxn>
                <a:cxn ang="0">
                  <a:pos x="54" y="23"/>
                </a:cxn>
                <a:cxn ang="0">
                  <a:pos x="47" y="27"/>
                </a:cxn>
                <a:cxn ang="0">
                  <a:pos x="39" y="30"/>
                </a:cxn>
                <a:cxn ang="0">
                  <a:pos x="34" y="35"/>
                </a:cxn>
                <a:cxn ang="0">
                  <a:pos x="27" y="39"/>
                </a:cxn>
                <a:cxn ang="0">
                  <a:pos x="20" y="44"/>
                </a:cxn>
                <a:cxn ang="0">
                  <a:pos x="14" y="49"/>
                </a:cxn>
                <a:cxn ang="0">
                  <a:pos x="7" y="54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59"/>
                </a:cxn>
              </a:cxnLst>
              <a:rect l="0" t="0" r="r" b="b"/>
              <a:pathLst>
                <a:path w="196" h="59">
                  <a:moveTo>
                    <a:pt x="0" y="59"/>
                  </a:moveTo>
                  <a:lnTo>
                    <a:pt x="10" y="54"/>
                  </a:lnTo>
                  <a:lnTo>
                    <a:pt x="20" y="47"/>
                  </a:lnTo>
                  <a:lnTo>
                    <a:pt x="30" y="40"/>
                  </a:lnTo>
                  <a:lnTo>
                    <a:pt x="40" y="35"/>
                  </a:lnTo>
                  <a:lnTo>
                    <a:pt x="50" y="30"/>
                  </a:lnTo>
                  <a:lnTo>
                    <a:pt x="60" y="27"/>
                  </a:lnTo>
                  <a:lnTo>
                    <a:pt x="72" y="23"/>
                  </a:lnTo>
                  <a:lnTo>
                    <a:pt x="84" y="22"/>
                  </a:lnTo>
                  <a:lnTo>
                    <a:pt x="97" y="20"/>
                  </a:lnTo>
                  <a:lnTo>
                    <a:pt x="111" y="18"/>
                  </a:lnTo>
                  <a:lnTo>
                    <a:pt x="124" y="15"/>
                  </a:lnTo>
                  <a:lnTo>
                    <a:pt x="137" y="12"/>
                  </a:lnTo>
                  <a:lnTo>
                    <a:pt x="151" y="10"/>
                  </a:lnTo>
                  <a:lnTo>
                    <a:pt x="164" y="10"/>
                  </a:lnTo>
                  <a:lnTo>
                    <a:pt x="178" y="10"/>
                  </a:lnTo>
                  <a:lnTo>
                    <a:pt x="193" y="13"/>
                  </a:lnTo>
                  <a:lnTo>
                    <a:pt x="194" y="13"/>
                  </a:lnTo>
                  <a:lnTo>
                    <a:pt x="196" y="12"/>
                  </a:lnTo>
                  <a:lnTo>
                    <a:pt x="196" y="10"/>
                  </a:lnTo>
                  <a:lnTo>
                    <a:pt x="194" y="8"/>
                  </a:lnTo>
                  <a:lnTo>
                    <a:pt x="183" y="3"/>
                  </a:lnTo>
                  <a:lnTo>
                    <a:pt x="169" y="2"/>
                  </a:lnTo>
                  <a:lnTo>
                    <a:pt x="157" y="0"/>
                  </a:lnTo>
                  <a:lnTo>
                    <a:pt x="146" y="2"/>
                  </a:lnTo>
                  <a:lnTo>
                    <a:pt x="132" y="3"/>
                  </a:lnTo>
                  <a:lnTo>
                    <a:pt x="121" y="7"/>
                  </a:lnTo>
                  <a:lnTo>
                    <a:pt x="107" y="10"/>
                  </a:lnTo>
                  <a:lnTo>
                    <a:pt x="96" y="13"/>
                  </a:lnTo>
                  <a:lnTo>
                    <a:pt x="85" y="15"/>
                  </a:lnTo>
                  <a:lnTo>
                    <a:pt x="75" y="18"/>
                  </a:lnTo>
                  <a:lnTo>
                    <a:pt x="64" y="20"/>
                  </a:lnTo>
                  <a:lnTo>
                    <a:pt x="54" y="23"/>
                  </a:lnTo>
                  <a:lnTo>
                    <a:pt x="47" y="27"/>
                  </a:lnTo>
                  <a:lnTo>
                    <a:pt x="39" y="30"/>
                  </a:lnTo>
                  <a:lnTo>
                    <a:pt x="34" y="35"/>
                  </a:lnTo>
                  <a:lnTo>
                    <a:pt x="27" y="39"/>
                  </a:lnTo>
                  <a:lnTo>
                    <a:pt x="20" y="44"/>
                  </a:lnTo>
                  <a:lnTo>
                    <a:pt x="14" y="49"/>
                  </a:lnTo>
                  <a:lnTo>
                    <a:pt x="7" y="54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71" name="Freeform 147"/>
            <p:cNvSpPr>
              <a:spLocks/>
            </p:cNvSpPr>
            <p:nvPr/>
          </p:nvSpPr>
          <p:spPr bwMode="auto">
            <a:xfrm>
              <a:off x="3020" y="3145"/>
              <a:ext cx="83" cy="21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9" y="40"/>
                </a:cxn>
                <a:cxn ang="0">
                  <a:pos x="17" y="39"/>
                </a:cxn>
                <a:cxn ang="0">
                  <a:pos x="24" y="35"/>
                </a:cxn>
                <a:cxn ang="0">
                  <a:pos x="32" y="32"/>
                </a:cxn>
                <a:cxn ang="0">
                  <a:pos x="40" y="29"/>
                </a:cxn>
                <a:cxn ang="0">
                  <a:pos x="49" y="27"/>
                </a:cxn>
                <a:cxn ang="0">
                  <a:pos x="57" y="24"/>
                </a:cxn>
                <a:cxn ang="0">
                  <a:pos x="65" y="22"/>
                </a:cxn>
                <a:cxn ang="0">
                  <a:pos x="77" y="19"/>
                </a:cxn>
                <a:cxn ang="0">
                  <a:pos x="89" y="17"/>
                </a:cxn>
                <a:cxn ang="0">
                  <a:pos x="101" y="17"/>
                </a:cxn>
                <a:cxn ang="0">
                  <a:pos x="112" y="17"/>
                </a:cxn>
                <a:cxn ang="0">
                  <a:pos x="124" y="19"/>
                </a:cxn>
                <a:cxn ang="0">
                  <a:pos x="136" y="20"/>
                </a:cxn>
                <a:cxn ang="0">
                  <a:pos x="149" y="22"/>
                </a:cxn>
                <a:cxn ang="0">
                  <a:pos x="161" y="25"/>
                </a:cxn>
                <a:cxn ang="0">
                  <a:pos x="164" y="25"/>
                </a:cxn>
                <a:cxn ang="0">
                  <a:pos x="166" y="22"/>
                </a:cxn>
                <a:cxn ang="0">
                  <a:pos x="167" y="17"/>
                </a:cxn>
                <a:cxn ang="0">
                  <a:pos x="166" y="15"/>
                </a:cxn>
                <a:cxn ang="0">
                  <a:pos x="156" y="10"/>
                </a:cxn>
                <a:cxn ang="0">
                  <a:pos x="146" y="7"/>
                </a:cxn>
                <a:cxn ang="0">
                  <a:pos x="137" y="4"/>
                </a:cxn>
                <a:cxn ang="0">
                  <a:pos x="127" y="2"/>
                </a:cxn>
                <a:cxn ang="0">
                  <a:pos x="117" y="0"/>
                </a:cxn>
                <a:cxn ang="0">
                  <a:pos x="107" y="0"/>
                </a:cxn>
                <a:cxn ang="0">
                  <a:pos x="97" y="2"/>
                </a:cxn>
                <a:cxn ang="0">
                  <a:pos x="87" y="4"/>
                </a:cxn>
                <a:cxn ang="0">
                  <a:pos x="77" y="7"/>
                </a:cxn>
                <a:cxn ang="0">
                  <a:pos x="65" y="10"/>
                </a:cxn>
                <a:cxn ang="0">
                  <a:pos x="54" y="14"/>
                </a:cxn>
                <a:cxn ang="0">
                  <a:pos x="44" y="17"/>
                </a:cxn>
                <a:cxn ang="0">
                  <a:pos x="32" y="24"/>
                </a:cxn>
                <a:cxn ang="0">
                  <a:pos x="22" y="30"/>
                </a:cxn>
                <a:cxn ang="0">
                  <a:pos x="12" y="37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67" h="44">
                  <a:moveTo>
                    <a:pt x="0" y="44"/>
                  </a:moveTo>
                  <a:lnTo>
                    <a:pt x="9" y="40"/>
                  </a:lnTo>
                  <a:lnTo>
                    <a:pt x="17" y="39"/>
                  </a:lnTo>
                  <a:lnTo>
                    <a:pt x="24" y="35"/>
                  </a:lnTo>
                  <a:lnTo>
                    <a:pt x="32" y="32"/>
                  </a:lnTo>
                  <a:lnTo>
                    <a:pt x="40" y="29"/>
                  </a:lnTo>
                  <a:lnTo>
                    <a:pt x="49" y="27"/>
                  </a:lnTo>
                  <a:lnTo>
                    <a:pt x="57" y="24"/>
                  </a:lnTo>
                  <a:lnTo>
                    <a:pt x="65" y="22"/>
                  </a:lnTo>
                  <a:lnTo>
                    <a:pt x="77" y="19"/>
                  </a:lnTo>
                  <a:lnTo>
                    <a:pt x="89" y="17"/>
                  </a:lnTo>
                  <a:lnTo>
                    <a:pt x="101" y="17"/>
                  </a:lnTo>
                  <a:lnTo>
                    <a:pt x="112" y="17"/>
                  </a:lnTo>
                  <a:lnTo>
                    <a:pt x="124" y="19"/>
                  </a:lnTo>
                  <a:lnTo>
                    <a:pt x="136" y="20"/>
                  </a:lnTo>
                  <a:lnTo>
                    <a:pt x="149" y="22"/>
                  </a:lnTo>
                  <a:lnTo>
                    <a:pt x="161" y="25"/>
                  </a:lnTo>
                  <a:lnTo>
                    <a:pt x="164" y="25"/>
                  </a:lnTo>
                  <a:lnTo>
                    <a:pt x="166" y="22"/>
                  </a:lnTo>
                  <a:lnTo>
                    <a:pt x="167" y="17"/>
                  </a:lnTo>
                  <a:lnTo>
                    <a:pt x="166" y="15"/>
                  </a:lnTo>
                  <a:lnTo>
                    <a:pt x="156" y="10"/>
                  </a:lnTo>
                  <a:lnTo>
                    <a:pt x="146" y="7"/>
                  </a:lnTo>
                  <a:lnTo>
                    <a:pt x="137" y="4"/>
                  </a:lnTo>
                  <a:lnTo>
                    <a:pt x="127" y="2"/>
                  </a:lnTo>
                  <a:lnTo>
                    <a:pt x="117" y="0"/>
                  </a:lnTo>
                  <a:lnTo>
                    <a:pt x="107" y="0"/>
                  </a:lnTo>
                  <a:lnTo>
                    <a:pt x="97" y="2"/>
                  </a:lnTo>
                  <a:lnTo>
                    <a:pt x="87" y="4"/>
                  </a:lnTo>
                  <a:lnTo>
                    <a:pt x="77" y="7"/>
                  </a:lnTo>
                  <a:lnTo>
                    <a:pt x="65" y="10"/>
                  </a:lnTo>
                  <a:lnTo>
                    <a:pt x="54" y="14"/>
                  </a:lnTo>
                  <a:lnTo>
                    <a:pt x="44" y="17"/>
                  </a:lnTo>
                  <a:lnTo>
                    <a:pt x="32" y="24"/>
                  </a:lnTo>
                  <a:lnTo>
                    <a:pt x="22" y="30"/>
                  </a:lnTo>
                  <a:lnTo>
                    <a:pt x="12" y="37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72" name="Freeform 148"/>
            <p:cNvSpPr>
              <a:spLocks/>
            </p:cNvSpPr>
            <p:nvPr/>
          </p:nvSpPr>
          <p:spPr bwMode="auto">
            <a:xfrm>
              <a:off x="2813" y="2508"/>
              <a:ext cx="53" cy="42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55" y="97"/>
                </a:cxn>
                <a:cxn ang="0">
                  <a:pos x="22" y="197"/>
                </a:cxn>
                <a:cxn ang="0">
                  <a:pos x="5" y="303"/>
                </a:cxn>
                <a:cxn ang="0">
                  <a:pos x="0" y="412"/>
                </a:cxn>
                <a:cxn ang="0">
                  <a:pos x="8" y="520"/>
                </a:cxn>
                <a:cxn ang="0">
                  <a:pos x="25" y="631"/>
                </a:cxn>
                <a:cxn ang="0">
                  <a:pos x="48" y="739"/>
                </a:cxn>
                <a:cxn ang="0">
                  <a:pos x="78" y="848"/>
                </a:cxn>
                <a:cxn ang="0">
                  <a:pos x="80" y="850"/>
                </a:cxn>
                <a:cxn ang="0">
                  <a:pos x="82" y="848"/>
                </a:cxn>
                <a:cxn ang="0">
                  <a:pos x="85" y="847"/>
                </a:cxn>
                <a:cxn ang="0">
                  <a:pos x="85" y="845"/>
                </a:cxn>
                <a:cxn ang="0">
                  <a:pos x="75" y="800"/>
                </a:cxn>
                <a:cxn ang="0">
                  <a:pos x="65" y="755"/>
                </a:cxn>
                <a:cxn ang="0">
                  <a:pos x="53" y="711"/>
                </a:cxn>
                <a:cxn ang="0">
                  <a:pos x="42" y="666"/>
                </a:cxn>
                <a:cxn ang="0">
                  <a:pos x="32" y="616"/>
                </a:cxn>
                <a:cxn ang="0">
                  <a:pos x="27" y="564"/>
                </a:cxn>
                <a:cxn ang="0">
                  <a:pos x="22" y="512"/>
                </a:cxn>
                <a:cxn ang="0">
                  <a:pos x="18" y="462"/>
                </a:cxn>
                <a:cxn ang="0">
                  <a:pos x="13" y="402"/>
                </a:cxn>
                <a:cxn ang="0">
                  <a:pos x="13" y="341"/>
                </a:cxn>
                <a:cxn ang="0">
                  <a:pos x="18" y="283"/>
                </a:cxn>
                <a:cxn ang="0">
                  <a:pos x="27" y="224"/>
                </a:cxn>
                <a:cxn ang="0">
                  <a:pos x="40" y="167"/>
                </a:cxn>
                <a:cxn ang="0">
                  <a:pos x="58" y="110"/>
                </a:cxn>
                <a:cxn ang="0">
                  <a:pos x="80" y="55"/>
                </a:cxn>
                <a:cxn ang="0">
                  <a:pos x="105" y="0"/>
                </a:cxn>
                <a:cxn ang="0">
                  <a:pos x="105" y="0"/>
                </a:cxn>
                <a:cxn ang="0">
                  <a:pos x="105" y="0"/>
                </a:cxn>
                <a:cxn ang="0">
                  <a:pos x="105" y="0"/>
                </a:cxn>
                <a:cxn ang="0">
                  <a:pos x="105" y="0"/>
                </a:cxn>
                <a:cxn ang="0">
                  <a:pos x="105" y="0"/>
                </a:cxn>
              </a:cxnLst>
              <a:rect l="0" t="0" r="r" b="b"/>
              <a:pathLst>
                <a:path w="105" h="850">
                  <a:moveTo>
                    <a:pt x="105" y="0"/>
                  </a:moveTo>
                  <a:lnTo>
                    <a:pt x="55" y="97"/>
                  </a:lnTo>
                  <a:lnTo>
                    <a:pt x="22" y="197"/>
                  </a:lnTo>
                  <a:lnTo>
                    <a:pt x="5" y="303"/>
                  </a:lnTo>
                  <a:lnTo>
                    <a:pt x="0" y="412"/>
                  </a:lnTo>
                  <a:lnTo>
                    <a:pt x="8" y="520"/>
                  </a:lnTo>
                  <a:lnTo>
                    <a:pt x="25" y="631"/>
                  </a:lnTo>
                  <a:lnTo>
                    <a:pt x="48" y="739"/>
                  </a:lnTo>
                  <a:lnTo>
                    <a:pt x="78" y="848"/>
                  </a:lnTo>
                  <a:lnTo>
                    <a:pt x="80" y="850"/>
                  </a:lnTo>
                  <a:lnTo>
                    <a:pt x="82" y="848"/>
                  </a:lnTo>
                  <a:lnTo>
                    <a:pt x="85" y="847"/>
                  </a:lnTo>
                  <a:lnTo>
                    <a:pt x="85" y="845"/>
                  </a:lnTo>
                  <a:lnTo>
                    <a:pt x="75" y="800"/>
                  </a:lnTo>
                  <a:lnTo>
                    <a:pt x="65" y="755"/>
                  </a:lnTo>
                  <a:lnTo>
                    <a:pt x="53" y="711"/>
                  </a:lnTo>
                  <a:lnTo>
                    <a:pt x="42" y="666"/>
                  </a:lnTo>
                  <a:lnTo>
                    <a:pt x="32" y="616"/>
                  </a:lnTo>
                  <a:lnTo>
                    <a:pt x="27" y="564"/>
                  </a:lnTo>
                  <a:lnTo>
                    <a:pt x="22" y="512"/>
                  </a:lnTo>
                  <a:lnTo>
                    <a:pt x="18" y="462"/>
                  </a:lnTo>
                  <a:lnTo>
                    <a:pt x="13" y="402"/>
                  </a:lnTo>
                  <a:lnTo>
                    <a:pt x="13" y="341"/>
                  </a:lnTo>
                  <a:lnTo>
                    <a:pt x="18" y="283"/>
                  </a:lnTo>
                  <a:lnTo>
                    <a:pt x="27" y="224"/>
                  </a:lnTo>
                  <a:lnTo>
                    <a:pt x="40" y="167"/>
                  </a:lnTo>
                  <a:lnTo>
                    <a:pt x="58" y="110"/>
                  </a:lnTo>
                  <a:lnTo>
                    <a:pt x="80" y="55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73" name="Freeform 149"/>
            <p:cNvSpPr>
              <a:spLocks/>
            </p:cNvSpPr>
            <p:nvPr/>
          </p:nvSpPr>
          <p:spPr bwMode="auto">
            <a:xfrm>
              <a:off x="2546" y="2927"/>
              <a:ext cx="321" cy="184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67" y="91"/>
                </a:cxn>
                <a:cxn ang="0">
                  <a:pos x="115" y="147"/>
                </a:cxn>
                <a:cxn ang="0">
                  <a:pos x="169" y="203"/>
                </a:cxn>
                <a:cxn ang="0">
                  <a:pos x="224" y="253"/>
                </a:cxn>
                <a:cxn ang="0">
                  <a:pos x="286" y="296"/>
                </a:cxn>
                <a:cxn ang="0">
                  <a:pos x="351" y="332"/>
                </a:cxn>
                <a:cxn ang="0">
                  <a:pos x="422" y="358"/>
                </a:cxn>
                <a:cxn ang="0">
                  <a:pos x="504" y="368"/>
                </a:cxn>
                <a:cxn ang="0">
                  <a:pos x="579" y="338"/>
                </a:cxn>
                <a:cxn ang="0">
                  <a:pos x="628" y="273"/>
                </a:cxn>
                <a:cxn ang="0">
                  <a:pos x="643" y="191"/>
                </a:cxn>
                <a:cxn ang="0">
                  <a:pos x="631" y="144"/>
                </a:cxn>
                <a:cxn ang="0">
                  <a:pos x="616" y="152"/>
                </a:cxn>
                <a:cxn ang="0">
                  <a:pos x="612" y="183"/>
                </a:cxn>
                <a:cxn ang="0">
                  <a:pos x="607" y="231"/>
                </a:cxn>
                <a:cxn ang="0">
                  <a:pos x="591" y="278"/>
                </a:cxn>
                <a:cxn ang="0">
                  <a:pos x="559" y="313"/>
                </a:cxn>
                <a:cxn ang="0">
                  <a:pos x="510" y="333"/>
                </a:cxn>
                <a:cxn ang="0">
                  <a:pos x="453" y="332"/>
                </a:cxn>
                <a:cxn ang="0">
                  <a:pos x="395" y="313"/>
                </a:cxn>
                <a:cxn ang="0">
                  <a:pos x="341" y="290"/>
                </a:cxn>
                <a:cxn ang="0">
                  <a:pos x="291" y="266"/>
                </a:cxn>
                <a:cxn ang="0">
                  <a:pos x="244" y="241"/>
                </a:cxn>
                <a:cxn ang="0">
                  <a:pos x="201" y="211"/>
                </a:cxn>
                <a:cxn ang="0">
                  <a:pos x="161" y="178"/>
                </a:cxn>
                <a:cxn ang="0">
                  <a:pos x="122" y="141"/>
                </a:cxn>
                <a:cxn ang="0">
                  <a:pos x="85" y="104"/>
                </a:cxn>
                <a:cxn ang="0">
                  <a:pos x="50" y="64"/>
                </a:cxn>
                <a:cxn ang="0">
                  <a:pos x="17" y="2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43" h="368">
                  <a:moveTo>
                    <a:pt x="0" y="0"/>
                  </a:moveTo>
                  <a:lnTo>
                    <a:pt x="22" y="30"/>
                  </a:lnTo>
                  <a:lnTo>
                    <a:pt x="44" y="60"/>
                  </a:lnTo>
                  <a:lnTo>
                    <a:pt x="67" y="91"/>
                  </a:lnTo>
                  <a:lnTo>
                    <a:pt x="90" y="119"/>
                  </a:lnTo>
                  <a:lnTo>
                    <a:pt x="115" y="147"/>
                  </a:lnTo>
                  <a:lnTo>
                    <a:pt x="142" y="176"/>
                  </a:lnTo>
                  <a:lnTo>
                    <a:pt x="169" y="203"/>
                  </a:lnTo>
                  <a:lnTo>
                    <a:pt x="196" y="228"/>
                  </a:lnTo>
                  <a:lnTo>
                    <a:pt x="224" y="253"/>
                  </a:lnTo>
                  <a:lnTo>
                    <a:pt x="254" y="275"/>
                  </a:lnTo>
                  <a:lnTo>
                    <a:pt x="286" y="296"/>
                  </a:lnTo>
                  <a:lnTo>
                    <a:pt x="318" y="315"/>
                  </a:lnTo>
                  <a:lnTo>
                    <a:pt x="351" y="332"/>
                  </a:lnTo>
                  <a:lnTo>
                    <a:pt x="385" y="347"/>
                  </a:lnTo>
                  <a:lnTo>
                    <a:pt x="422" y="358"/>
                  </a:lnTo>
                  <a:lnTo>
                    <a:pt x="459" y="367"/>
                  </a:lnTo>
                  <a:lnTo>
                    <a:pt x="504" y="368"/>
                  </a:lnTo>
                  <a:lnTo>
                    <a:pt x="544" y="358"/>
                  </a:lnTo>
                  <a:lnTo>
                    <a:pt x="579" y="338"/>
                  </a:lnTo>
                  <a:lnTo>
                    <a:pt x="607" y="308"/>
                  </a:lnTo>
                  <a:lnTo>
                    <a:pt x="628" y="273"/>
                  </a:lnTo>
                  <a:lnTo>
                    <a:pt x="639" y="233"/>
                  </a:lnTo>
                  <a:lnTo>
                    <a:pt x="643" y="191"/>
                  </a:lnTo>
                  <a:lnTo>
                    <a:pt x="636" y="149"/>
                  </a:lnTo>
                  <a:lnTo>
                    <a:pt x="631" y="144"/>
                  </a:lnTo>
                  <a:lnTo>
                    <a:pt x="623" y="146"/>
                  </a:lnTo>
                  <a:lnTo>
                    <a:pt x="616" y="152"/>
                  </a:lnTo>
                  <a:lnTo>
                    <a:pt x="612" y="159"/>
                  </a:lnTo>
                  <a:lnTo>
                    <a:pt x="612" y="183"/>
                  </a:lnTo>
                  <a:lnTo>
                    <a:pt x="611" y="208"/>
                  </a:lnTo>
                  <a:lnTo>
                    <a:pt x="607" y="231"/>
                  </a:lnTo>
                  <a:lnTo>
                    <a:pt x="601" y="255"/>
                  </a:lnTo>
                  <a:lnTo>
                    <a:pt x="591" y="278"/>
                  </a:lnTo>
                  <a:lnTo>
                    <a:pt x="577" y="296"/>
                  </a:lnTo>
                  <a:lnTo>
                    <a:pt x="559" y="313"/>
                  </a:lnTo>
                  <a:lnTo>
                    <a:pt x="537" y="327"/>
                  </a:lnTo>
                  <a:lnTo>
                    <a:pt x="510" y="333"/>
                  </a:lnTo>
                  <a:lnTo>
                    <a:pt x="482" y="335"/>
                  </a:lnTo>
                  <a:lnTo>
                    <a:pt x="453" y="332"/>
                  </a:lnTo>
                  <a:lnTo>
                    <a:pt x="425" y="323"/>
                  </a:lnTo>
                  <a:lnTo>
                    <a:pt x="395" y="313"/>
                  </a:lnTo>
                  <a:lnTo>
                    <a:pt x="368" y="301"/>
                  </a:lnTo>
                  <a:lnTo>
                    <a:pt x="341" y="290"/>
                  </a:lnTo>
                  <a:lnTo>
                    <a:pt x="316" y="278"/>
                  </a:lnTo>
                  <a:lnTo>
                    <a:pt x="291" y="266"/>
                  </a:lnTo>
                  <a:lnTo>
                    <a:pt x="268" y="255"/>
                  </a:lnTo>
                  <a:lnTo>
                    <a:pt x="244" y="241"/>
                  </a:lnTo>
                  <a:lnTo>
                    <a:pt x="223" y="226"/>
                  </a:lnTo>
                  <a:lnTo>
                    <a:pt x="201" y="211"/>
                  </a:lnTo>
                  <a:lnTo>
                    <a:pt x="181" y="194"/>
                  </a:lnTo>
                  <a:lnTo>
                    <a:pt x="161" y="178"/>
                  </a:lnTo>
                  <a:lnTo>
                    <a:pt x="141" y="159"/>
                  </a:lnTo>
                  <a:lnTo>
                    <a:pt x="122" y="141"/>
                  </a:lnTo>
                  <a:lnTo>
                    <a:pt x="104" y="122"/>
                  </a:lnTo>
                  <a:lnTo>
                    <a:pt x="85" y="104"/>
                  </a:lnTo>
                  <a:lnTo>
                    <a:pt x="69" y="84"/>
                  </a:lnTo>
                  <a:lnTo>
                    <a:pt x="50" y="64"/>
                  </a:lnTo>
                  <a:lnTo>
                    <a:pt x="33" y="42"/>
                  </a:lnTo>
                  <a:lnTo>
                    <a:pt x="17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74" name="Freeform 150"/>
            <p:cNvSpPr>
              <a:spLocks/>
            </p:cNvSpPr>
            <p:nvPr/>
          </p:nvSpPr>
          <p:spPr bwMode="auto">
            <a:xfrm>
              <a:off x="2608" y="3066"/>
              <a:ext cx="233" cy="1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23"/>
                </a:cxn>
                <a:cxn ang="0">
                  <a:pos x="67" y="49"/>
                </a:cxn>
                <a:cxn ang="0">
                  <a:pos x="95" y="77"/>
                </a:cxn>
                <a:cxn ang="0">
                  <a:pos x="124" y="107"/>
                </a:cxn>
                <a:cxn ang="0">
                  <a:pos x="149" y="139"/>
                </a:cxn>
                <a:cxn ang="0">
                  <a:pos x="176" y="172"/>
                </a:cxn>
                <a:cxn ang="0">
                  <a:pos x="201" y="204"/>
                </a:cxn>
                <a:cxn ang="0">
                  <a:pos x="227" y="236"/>
                </a:cxn>
                <a:cxn ang="0">
                  <a:pos x="253" y="259"/>
                </a:cxn>
                <a:cxn ang="0">
                  <a:pos x="278" y="276"/>
                </a:cxn>
                <a:cxn ang="0">
                  <a:pos x="306" y="288"/>
                </a:cxn>
                <a:cxn ang="0">
                  <a:pos x="336" y="293"/>
                </a:cxn>
                <a:cxn ang="0">
                  <a:pos x="366" y="296"/>
                </a:cxn>
                <a:cxn ang="0">
                  <a:pos x="398" y="293"/>
                </a:cxn>
                <a:cxn ang="0">
                  <a:pos x="428" y="286"/>
                </a:cxn>
                <a:cxn ang="0">
                  <a:pos x="460" y="276"/>
                </a:cxn>
                <a:cxn ang="0">
                  <a:pos x="463" y="273"/>
                </a:cxn>
                <a:cxn ang="0">
                  <a:pos x="467" y="268"/>
                </a:cxn>
                <a:cxn ang="0">
                  <a:pos x="467" y="264"/>
                </a:cxn>
                <a:cxn ang="0">
                  <a:pos x="463" y="263"/>
                </a:cxn>
                <a:cxn ang="0">
                  <a:pos x="425" y="266"/>
                </a:cxn>
                <a:cxn ang="0">
                  <a:pos x="388" y="266"/>
                </a:cxn>
                <a:cxn ang="0">
                  <a:pos x="355" y="259"/>
                </a:cxn>
                <a:cxn ang="0">
                  <a:pos x="323" y="249"/>
                </a:cxn>
                <a:cxn ang="0">
                  <a:pos x="294" y="234"/>
                </a:cxn>
                <a:cxn ang="0">
                  <a:pos x="266" y="217"/>
                </a:cxn>
                <a:cxn ang="0">
                  <a:pos x="239" y="197"/>
                </a:cxn>
                <a:cxn ang="0">
                  <a:pos x="212" y="176"/>
                </a:cxn>
                <a:cxn ang="0">
                  <a:pos x="187" y="152"/>
                </a:cxn>
                <a:cxn ang="0">
                  <a:pos x="162" y="129"/>
                </a:cxn>
                <a:cxn ang="0">
                  <a:pos x="135" y="105"/>
                </a:cxn>
                <a:cxn ang="0">
                  <a:pos x="110" y="80"/>
                </a:cxn>
                <a:cxn ang="0">
                  <a:pos x="85" y="59"/>
                </a:cxn>
                <a:cxn ang="0">
                  <a:pos x="58" y="37"/>
                </a:cxn>
                <a:cxn ang="0">
                  <a:pos x="30" y="1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67" h="296">
                  <a:moveTo>
                    <a:pt x="0" y="0"/>
                  </a:moveTo>
                  <a:lnTo>
                    <a:pt x="35" y="23"/>
                  </a:lnTo>
                  <a:lnTo>
                    <a:pt x="67" y="49"/>
                  </a:lnTo>
                  <a:lnTo>
                    <a:pt x="95" y="77"/>
                  </a:lnTo>
                  <a:lnTo>
                    <a:pt x="124" y="107"/>
                  </a:lnTo>
                  <a:lnTo>
                    <a:pt x="149" y="139"/>
                  </a:lnTo>
                  <a:lnTo>
                    <a:pt x="176" y="172"/>
                  </a:lnTo>
                  <a:lnTo>
                    <a:pt x="201" y="204"/>
                  </a:lnTo>
                  <a:lnTo>
                    <a:pt x="227" y="236"/>
                  </a:lnTo>
                  <a:lnTo>
                    <a:pt x="253" y="259"/>
                  </a:lnTo>
                  <a:lnTo>
                    <a:pt x="278" y="276"/>
                  </a:lnTo>
                  <a:lnTo>
                    <a:pt x="306" y="288"/>
                  </a:lnTo>
                  <a:lnTo>
                    <a:pt x="336" y="293"/>
                  </a:lnTo>
                  <a:lnTo>
                    <a:pt x="366" y="296"/>
                  </a:lnTo>
                  <a:lnTo>
                    <a:pt x="398" y="293"/>
                  </a:lnTo>
                  <a:lnTo>
                    <a:pt x="428" y="286"/>
                  </a:lnTo>
                  <a:lnTo>
                    <a:pt x="460" y="276"/>
                  </a:lnTo>
                  <a:lnTo>
                    <a:pt x="463" y="273"/>
                  </a:lnTo>
                  <a:lnTo>
                    <a:pt x="467" y="268"/>
                  </a:lnTo>
                  <a:lnTo>
                    <a:pt x="467" y="264"/>
                  </a:lnTo>
                  <a:lnTo>
                    <a:pt x="463" y="263"/>
                  </a:lnTo>
                  <a:lnTo>
                    <a:pt x="425" y="266"/>
                  </a:lnTo>
                  <a:lnTo>
                    <a:pt x="388" y="266"/>
                  </a:lnTo>
                  <a:lnTo>
                    <a:pt x="355" y="259"/>
                  </a:lnTo>
                  <a:lnTo>
                    <a:pt x="323" y="249"/>
                  </a:lnTo>
                  <a:lnTo>
                    <a:pt x="294" y="234"/>
                  </a:lnTo>
                  <a:lnTo>
                    <a:pt x="266" y="217"/>
                  </a:lnTo>
                  <a:lnTo>
                    <a:pt x="239" y="197"/>
                  </a:lnTo>
                  <a:lnTo>
                    <a:pt x="212" y="176"/>
                  </a:lnTo>
                  <a:lnTo>
                    <a:pt x="187" y="152"/>
                  </a:lnTo>
                  <a:lnTo>
                    <a:pt x="162" y="129"/>
                  </a:lnTo>
                  <a:lnTo>
                    <a:pt x="135" y="105"/>
                  </a:lnTo>
                  <a:lnTo>
                    <a:pt x="110" y="80"/>
                  </a:lnTo>
                  <a:lnTo>
                    <a:pt x="85" y="59"/>
                  </a:lnTo>
                  <a:lnTo>
                    <a:pt x="58" y="37"/>
                  </a:lnTo>
                  <a:lnTo>
                    <a:pt x="30" y="1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75" name="Freeform 151"/>
            <p:cNvSpPr>
              <a:spLocks/>
            </p:cNvSpPr>
            <p:nvPr/>
          </p:nvSpPr>
          <p:spPr bwMode="auto">
            <a:xfrm>
              <a:off x="2727" y="3117"/>
              <a:ext cx="107" cy="9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6" y="7"/>
                </a:cxn>
                <a:cxn ang="0">
                  <a:pos x="49" y="7"/>
                </a:cxn>
                <a:cxn ang="0">
                  <a:pos x="72" y="12"/>
                </a:cxn>
                <a:cxn ang="0">
                  <a:pos x="92" y="20"/>
                </a:cxn>
                <a:cxn ang="0">
                  <a:pos x="113" y="30"/>
                </a:cxn>
                <a:cxn ang="0">
                  <a:pos x="129" y="44"/>
                </a:cxn>
                <a:cxn ang="0">
                  <a:pos x="144" y="59"/>
                </a:cxn>
                <a:cxn ang="0">
                  <a:pos x="158" y="72"/>
                </a:cxn>
                <a:cxn ang="0">
                  <a:pos x="171" y="89"/>
                </a:cxn>
                <a:cxn ang="0">
                  <a:pos x="181" y="107"/>
                </a:cxn>
                <a:cxn ang="0">
                  <a:pos x="188" y="127"/>
                </a:cxn>
                <a:cxn ang="0">
                  <a:pos x="191" y="149"/>
                </a:cxn>
                <a:cxn ang="0">
                  <a:pos x="191" y="159"/>
                </a:cxn>
                <a:cxn ang="0">
                  <a:pos x="195" y="166"/>
                </a:cxn>
                <a:cxn ang="0">
                  <a:pos x="198" y="174"/>
                </a:cxn>
                <a:cxn ang="0">
                  <a:pos x="206" y="179"/>
                </a:cxn>
                <a:cxn ang="0">
                  <a:pos x="210" y="179"/>
                </a:cxn>
                <a:cxn ang="0">
                  <a:pos x="213" y="177"/>
                </a:cxn>
                <a:cxn ang="0">
                  <a:pos x="215" y="174"/>
                </a:cxn>
                <a:cxn ang="0">
                  <a:pos x="213" y="172"/>
                </a:cxn>
                <a:cxn ang="0">
                  <a:pos x="208" y="164"/>
                </a:cxn>
                <a:cxn ang="0">
                  <a:pos x="206" y="154"/>
                </a:cxn>
                <a:cxn ang="0">
                  <a:pos x="206" y="144"/>
                </a:cxn>
                <a:cxn ang="0">
                  <a:pos x="205" y="134"/>
                </a:cxn>
                <a:cxn ang="0">
                  <a:pos x="203" y="124"/>
                </a:cxn>
                <a:cxn ang="0">
                  <a:pos x="200" y="114"/>
                </a:cxn>
                <a:cxn ang="0">
                  <a:pos x="195" y="104"/>
                </a:cxn>
                <a:cxn ang="0">
                  <a:pos x="190" y="95"/>
                </a:cxn>
                <a:cxn ang="0">
                  <a:pos x="185" y="87"/>
                </a:cxn>
                <a:cxn ang="0">
                  <a:pos x="178" y="77"/>
                </a:cxn>
                <a:cxn ang="0">
                  <a:pos x="171" y="67"/>
                </a:cxn>
                <a:cxn ang="0">
                  <a:pos x="164" y="59"/>
                </a:cxn>
                <a:cxn ang="0">
                  <a:pos x="156" y="49"/>
                </a:cxn>
                <a:cxn ang="0">
                  <a:pos x="148" y="40"/>
                </a:cxn>
                <a:cxn ang="0">
                  <a:pos x="138" y="34"/>
                </a:cxn>
                <a:cxn ang="0">
                  <a:pos x="129" y="27"/>
                </a:cxn>
                <a:cxn ang="0">
                  <a:pos x="116" y="20"/>
                </a:cxn>
                <a:cxn ang="0">
                  <a:pos x="101" y="12"/>
                </a:cxn>
                <a:cxn ang="0">
                  <a:pos x="84" y="7"/>
                </a:cxn>
                <a:cxn ang="0">
                  <a:pos x="66" y="2"/>
                </a:cxn>
                <a:cxn ang="0">
                  <a:pos x="49" y="0"/>
                </a:cxn>
                <a:cxn ang="0">
                  <a:pos x="32" y="0"/>
                </a:cxn>
                <a:cxn ang="0">
                  <a:pos x="16" y="5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0" y="13"/>
                </a:cxn>
              </a:cxnLst>
              <a:rect l="0" t="0" r="r" b="b"/>
              <a:pathLst>
                <a:path w="215" h="179">
                  <a:moveTo>
                    <a:pt x="0" y="13"/>
                  </a:moveTo>
                  <a:lnTo>
                    <a:pt x="26" y="7"/>
                  </a:lnTo>
                  <a:lnTo>
                    <a:pt x="49" y="7"/>
                  </a:lnTo>
                  <a:lnTo>
                    <a:pt x="72" y="12"/>
                  </a:lnTo>
                  <a:lnTo>
                    <a:pt x="92" y="20"/>
                  </a:lnTo>
                  <a:lnTo>
                    <a:pt x="113" y="30"/>
                  </a:lnTo>
                  <a:lnTo>
                    <a:pt x="129" y="44"/>
                  </a:lnTo>
                  <a:lnTo>
                    <a:pt x="144" y="59"/>
                  </a:lnTo>
                  <a:lnTo>
                    <a:pt x="158" y="72"/>
                  </a:lnTo>
                  <a:lnTo>
                    <a:pt x="171" y="89"/>
                  </a:lnTo>
                  <a:lnTo>
                    <a:pt x="181" y="107"/>
                  </a:lnTo>
                  <a:lnTo>
                    <a:pt x="188" y="127"/>
                  </a:lnTo>
                  <a:lnTo>
                    <a:pt x="191" y="149"/>
                  </a:lnTo>
                  <a:lnTo>
                    <a:pt x="191" y="159"/>
                  </a:lnTo>
                  <a:lnTo>
                    <a:pt x="195" y="166"/>
                  </a:lnTo>
                  <a:lnTo>
                    <a:pt x="198" y="174"/>
                  </a:lnTo>
                  <a:lnTo>
                    <a:pt x="206" y="179"/>
                  </a:lnTo>
                  <a:lnTo>
                    <a:pt x="210" y="179"/>
                  </a:lnTo>
                  <a:lnTo>
                    <a:pt x="213" y="177"/>
                  </a:lnTo>
                  <a:lnTo>
                    <a:pt x="215" y="174"/>
                  </a:lnTo>
                  <a:lnTo>
                    <a:pt x="213" y="172"/>
                  </a:lnTo>
                  <a:lnTo>
                    <a:pt x="208" y="164"/>
                  </a:lnTo>
                  <a:lnTo>
                    <a:pt x="206" y="154"/>
                  </a:lnTo>
                  <a:lnTo>
                    <a:pt x="206" y="144"/>
                  </a:lnTo>
                  <a:lnTo>
                    <a:pt x="205" y="134"/>
                  </a:lnTo>
                  <a:lnTo>
                    <a:pt x="203" y="124"/>
                  </a:lnTo>
                  <a:lnTo>
                    <a:pt x="200" y="114"/>
                  </a:lnTo>
                  <a:lnTo>
                    <a:pt x="195" y="104"/>
                  </a:lnTo>
                  <a:lnTo>
                    <a:pt x="190" y="95"/>
                  </a:lnTo>
                  <a:lnTo>
                    <a:pt x="185" y="87"/>
                  </a:lnTo>
                  <a:lnTo>
                    <a:pt x="178" y="77"/>
                  </a:lnTo>
                  <a:lnTo>
                    <a:pt x="171" y="67"/>
                  </a:lnTo>
                  <a:lnTo>
                    <a:pt x="164" y="59"/>
                  </a:lnTo>
                  <a:lnTo>
                    <a:pt x="156" y="49"/>
                  </a:lnTo>
                  <a:lnTo>
                    <a:pt x="148" y="40"/>
                  </a:lnTo>
                  <a:lnTo>
                    <a:pt x="138" y="34"/>
                  </a:lnTo>
                  <a:lnTo>
                    <a:pt x="129" y="27"/>
                  </a:lnTo>
                  <a:lnTo>
                    <a:pt x="116" y="20"/>
                  </a:lnTo>
                  <a:lnTo>
                    <a:pt x="101" y="12"/>
                  </a:lnTo>
                  <a:lnTo>
                    <a:pt x="84" y="7"/>
                  </a:lnTo>
                  <a:lnTo>
                    <a:pt x="66" y="2"/>
                  </a:lnTo>
                  <a:lnTo>
                    <a:pt x="49" y="0"/>
                  </a:lnTo>
                  <a:lnTo>
                    <a:pt x="32" y="0"/>
                  </a:lnTo>
                  <a:lnTo>
                    <a:pt x="16" y="5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2773" y="3103"/>
              <a:ext cx="95" cy="111"/>
            </a:xfrm>
            <a:custGeom>
              <a:avLst/>
              <a:gdLst/>
              <a:ahLst/>
              <a:cxnLst>
                <a:cxn ang="0">
                  <a:pos x="2" y="50"/>
                </a:cxn>
                <a:cxn ang="0">
                  <a:pos x="11" y="43"/>
                </a:cxn>
                <a:cxn ang="0">
                  <a:pos x="21" y="36"/>
                </a:cxn>
                <a:cxn ang="0">
                  <a:pos x="29" y="30"/>
                </a:cxn>
                <a:cxn ang="0">
                  <a:pos x="39" y="23"/>
                </a:cxn>
                <a:cxn ang="0">
                  <a:pos x="49" y="20"/>
                </a:cxn>
                <a:cxn ang="0">
                  <a:pos x="59" y="15"/>
                </a:cxn>
                <a:cxn ang="0">
                  <a:pos x="69" y="11"/>
                </a:cxn>
                <a:cxn ang="0">
                  <a:pos x="81" y="8"/>
                </a:cxn>
                <a:cxn ang="0">
                  <a:pos x="93" y="8"/>
                </a:cxn>
                <a:cxn ang="0">
                  <a:pos x="106" y="11"/>
                </a:cxn>
                <a:cxn ang="0">
                  <a:pos x="118" y="18"/>
                </a:cxn>
                <a:cxn ang="0">
                  <a:pos x="128" y="26"/>
                </a:cxn>
                <a:cxn ang="0">
                  <a:pos x="138" y="38"/>
                </a:cxn>
                <a:cxn ang="0">
                  <a:pos x="146" y="48"/>
                </a:cxn>
                <a:cxn ang="0">
                  <a:pos x="153" y="60"/>
                </a:cxn>
                <a:cxn ang="0">
                  <a:pos x="158" y="70"/>
                </a:cxn>
                <a:cxn ang="0">
                  <a:pos x="166" y="90"/>
                </a:cxn>
                <a:cxn ang="0">
                  <a:pos x="173" y="110"/>
                </a:cxn>
                <a:cxn ang="0">
                  <a:pos x="176" y="132"/>
                </a:cxn>
                <a:cxn ang="0">
                  <a:pos x="178" y="150"/>
                </a:cxn>
                <a:cxn ang="0">
                  <a:pos x="175" y="170"/>
                </a:cxn>
                <a:cxn ang="0">
                  <a:pos x="168" y="187"/>
                </a:cxn>
                <a:cxn ang="0">
                  <a:pos x="153" y="202"/>
                </a:cxn>
                <a:cxn ang="0">
                  <a:pos x="133" y="215"/>
                </a:cxn>
                <a:cxn ang="0">
                  <a:pos x="131" y="217"/>
                </a:cxn>
                <a:cxn ang="0">
                  <a:pos x="131" y="220"/>
                </a:cxn>
                <a:cxn ang="0">
                  <a:pos x="131" y="222"/>
                </a:cxn>
                <a:cxn ang="0">
                  <a:pos x="133" y="222"/>
                </a:cxn>
                <a:cxn ang="0">
                  <a:pos x="153" y="214"/>
                </a:cxn>
                <a:cxn ang="0">
                  <a:pos x="170" y="200"/>
                </a:cxn>
                <a:cxn ang="0">
                  <a:pos x="180" y="184"/>
                </a:cxn>
                <a:cxn ang="0">
                  <a:pos x="188" y="165"/>
                </a:cxn>
                <a:cxn ang="0">
                  <a:pos x="191" y="145"/>
                </a:cxn>
                <a:cxn ang="0">
                  <a:pos x="191" y="123"/>
                </a:cxn>
                <a:cxn ang="0">
                  <a:pos x="188" y="102"/>
                </a:cxn>
                <a:cxn ang="0">
                  <a:pos x="181" y="82"/>
                </a:cxn>
                <a:cxn ang="0">
                  <a:pos x="175" y="68"/>
                </a:cxn>
                <a:cxn ang="0">
                  <a:pos x="168" y="56"/>
                </a:cxn>
                <a:cxn ang="0">
                  <a:pos x="159" y="45"/>
                </a:cxn>
                <a:cxn ang="0">
                  <a:pos x="151" y="35"/>
                </a:cxn>
                <a:cxn ang="0">
                  <a:pos x="141" y="25"/>
                </a:cxn>
                <a:cxn ang="0">
                  <a:pos x="131" y="16"/>
                </a:cxn>
                <a:cxn ang="0">
                  <a:pos x="119" y="10"/>
                </a:cxn>
                <a:cxn ang="0">
                  <a:pos x="108" y="3"/>
                </a:cxn>
                <a:cxn ang="0">
                  <a:pos x="94" y="0"/>
                </a:cxn>
                <a:cxn ang="0">
                  <a:pos x="79" y="0"/>
                </a:cxn>
                <a:cxn ang="0">
                  <a:pos x="64" y="5"/>
                </a:cxn>
                <a:cxn ang="0">
                  <a:pos x="51" y="11"/>
                </a:cxn>
                <a:cxn ang="0">
                  <a:pos x="36" y="20"/>
                </a:cxn>
                <a:cxn ang="0">
                  <a:pos x="22" y="30"/>
                </a:cxn>
                <a:cxn ang="0">
                  <a:pos x="12" y="40"/>
                </a:cxn>
                <a:cxn ang="0">
                  <a:pos x="2" y="48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2" y="50"/>
                </a:cxn>
                <a:cxn ang="0">
                  <a:pos x="2" y="50"/>
                </a:cxn>
              </a:cxnLst>
              <a:rect l="0" t="0" r="r" b="b"/>
              <a:pathLst>
                <a:path w="191" h="222">
                  <a:moveTo>
                    <a:pt x="2" y="50"/>
                  </a:moveTo>
                  <a:lnTo>
                    <a:pt x="11" y="43"/>
                  </a:lnTo>
                  <a:lnTo>
                    <a:pt x="21" y="36"/>
                  </a:lnTo>
                  <a:lnTo>
                    <a:pt x="29" y="30"/>
                  </a:lnTo>
                  <a:lnTo>
                    <a:pt x="39" y="23"/>
                  </a:lnTo>
                  <a:lnTo>
                    <a:pt x="49" y="20"/>
                  </a:lnTo>
                  <a:lnTo>
                    <a:pt x="59" y="15"/>
                  </a:lnTo>
                  <a:lnTo>
                    <a:pt x="69" y="11"/>
                  </a:lnTo>
                  <a:lnTo>
                    <a:pt x="81" y="8"/>
                  </a:lnTo>
                  <a:lnTo>
                    <a:pt x="93" y="8"/>
                  </a:lnTo>
                  <a:lnTo>
                    <a:pt x="106" y="11"/>
                  </a:lnTo>
                  <a:lnTo>
                    <a:pt x="118" y="18"/>
                  </a:lnTo>
                  <a:lnTo>
                    <a:pt x="128" y="26"/>
                  </a:lnTo>
                  <a:lnTo>
                    <a:pt x="138" y="38"/>
                  </a:lnTo>
                  <a:lnTo>
                    <a:pt x="146" y="48"/>
                  </a:lnTo>
                  <a:lnTo>
                    <a:pt x="153" y="60"/>
                  </a:lnTo>
                  <a:lnTo>
                    <a:pt x="158" y="70"/>
                  </a:lnTo>
                  <a:lnTo>
                    <a:pt x="166" y="90"/>
                  </a:lnTo>
                  <a:lnTo>
                    <a:pt x="173" y="110"/>
                  </a:lnTo>
                  <a:lnTo>
                    <a:pt x="176" y="132"/>
                  </a:lnTo>
                  <a:lnTo>
                    <a:pt x="178" y="150"/>
                  </a:lnTo>
                  <a:lnTo>
                    <a:pt x="175" y="170"/>
                  </a:lnTo>
                  <a:lnTo>
                    <a:pt x="168" y="187"/>
                  </a:lnTo>
                  <a:lnTo>
                    <a:pt x="153" y="202"/>
                  </a:lnTo>
                  <a:lnTo>
                    <a:pt x="133" y="215"/>
                  </a:lnTo>
                  <a:lnTo>
                    <a:pt x="131" y="217"/>
                  </a:lnTo>
                  <a:lnTo>
                    <a:pt x="131" y="220"/>
                  </a:lnTo>
                  <a:lnTo>
                    <a:pt x="131" y="222"/>
                  </a:lnTo>
                  <a:lnTo>
                    <a:pt x="133" y="222"/>
                  </a:lnTo>
                  <a:lnTo>
                    <a:pt x="153" y="214"/>
                  </a:lnTo>
                  <a:lnTo>
                    <a:pt x="170" y="200"/>
                  </a:lnTo>
                  <a:lnTo>
                    <a:pt x="180" y="184"/>
                  </a:lnTo>
                  <a:lnTo>
                    <a:pt x="188" y="165"/>
                  </a:lnTo>
                  <a:lnTo>
                    <a:pt x="191" y="145"/>
                  </a:lnTo>
                  <a:lnTo>
                    <a:pt x="191" y="123"/>
                  </a:lnTo>
                  <a:lnTo>
                    <a:pt x="188" y="102"/>
                  </a:lnTo>
                  <a:lnTo>
                    <a:pt x="181" y="82"/>
                  </a:lnTo>
                  <a:lnTo>
                    <a:pt x="175" y="68"/>
                  </a:lnTo>
                  <a:lnTo>
                    <a:pt x="168" y="56"/>
                  </a:lnTo>
                  <a:lnTo>
                    <a:pt x="159" y="45"/>
                  </a:lnTo>
                  <a:lnTo>
                    <a:pt x="151" y="35"/>
                  </a:lnTo>
                  <a:lnTo>
                    <a:pt x="141" y="25"/>
                  </a:lnTo>
                  <a:lnTo>
                    <a:pt x="131" y="16"/>
                  </a:lnTo>
                  <a:lnTo>
                    <a:pt x="119" y="10"/>
                  </a:lnTo>
                  <a:lnTo>
                    <a:pt x="108" y="3"/>
                  </a:lnTo>
                  <a:lnTo>
                    <a:pt x="94" y="0"/>
                  </a:lnTo>
                  <a:lnTo>
                    <a:pt x="79" y="0"/>
                  </a:lnTo>
                  <a:lnTo>
                    <a:pt x="64" y="5"/>
                  </a:lnTo>
                  <a:lnTo>
                    <a:pt x="51" y="11"/>
                  </a:lnTo>
                  <a:lnTo>
                    <a:pt x="36" y="20"/>
                  </a:lnTo>
                  <a:lnTo>
                    <a:pt x="22" y="30"/>
                  </a:lnTo>
                  <a:lnTo>
                    <a:pt x="12" y="40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77" name="Freeform 153"/>
            <p:cNvSpPr>
              <a:spLocks/>
            </p:cNvSpPr>
            <p:nvPr/>
          </p:nvSpPr>
          <p:spPr bwMode="auto">
            <a:xfrm>
              <a:off x="2815" y="3091"/>
              <a:ext cx="83" cy="11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0" y="5"/>
                </a:cxn>
                <a:cxn ang="0">
                  <a:pos x="22" y="5"/>
                </a:cxn>
                <a:cxn ang="0">
                  <a:pos x="32" y="7"/>
                </a:cxn>
                <a:cxn ang="0">
                  <a:pos x="42" y="9"/>
                </a:cxn>
                <a:cxn ang="0">
                  <a:pos x="52" y="10"/>
                </a:cxn>
                <a:cxn ang="0">
                  <a:pos x="62" y="14"/>
                </a:cxn>
                <a:cxn ang="0">
                  <a:pos x="72" y="17"/>
                </a:cxn>
                <a:cxn ang="0">
                  <a:pos x="80" y="24"/>
                </a:cxn>
                <a:cxn ang="0">
                  <a:pos x="95" y="37"/>
                </a:cxn>
                <a:cxn ang="0">
                  <a:pos x="109" y="54"/>
                </a:cxn>
                <a:cxn ang="0">
                  <a:pos x="119" y="72"/>
                </a:cxn>
                <a:cxn ang="0">
                  <a:pos x="129" y="91"/>
                </a:cxn>
                <a:cxn ang="0">
                  <a:pos x="137" y="114"/>
                </a:cxn>
                <a:cxn ang="0">
                  <a:pos x="142" y="137"/>
                </a:cxn>
                <a:cxn ang="0">
                  <a:pos x="139" y="162"/>
                </a:cxn>
                <a:cxn ang="0">
                  <a:pos x="129" y="184"/>
                </a:cxn>
                <a:cxn ang="0">
                  <a:pos x="120" y="194"/>
                </a:cxn>
                <a:cxn ang="0">
                  <a:pos x="112" y="204"/>
                </a:cxn>
                <a:cxn ang="0">
                  <a:pos x="104" y="216"/>
                </a:cxn>
                <a:cxn ang="0">
                  <a:pos x="97" y="226"/>
                </a:cxn>
                <a:cxn ang="0">
                  <a:pos x="95" y="229"/>
                </a:cxn>
                <a:cxn ang="0">
                  <a:pos x="97" y="233"/>
                </a:cxn>
                <a:cxn ang="0">
                  <a:pos x="100" y="233"/>
                </a:cxn>
                <a:cxn ang="0">
                  <a:pos x="104" y="229"/>
                </a:cxn>
                <a:cxn ang="0">
                  <a:pos x="119" y="216"/>
                </a:cxn>
                <a:cxn ang="0">
                  <a:pos x="132" y="201"/>
                </a:cxn>
                <a:cxn ang="0">
                  <a:pos x="144" y="188"/>
                </a:cxn>
                <a:cxn ang="0">
                  <a:pos x="154" y="173"/>
                </a:cxn>
                <a:cxn ang="0">
                  <a:pos x="160" y="156"/>
                </a:cxn>
                <a:cxn ang="0">
                  <a:pos x="164" y="139"/>
                </a:cxn>
                <a:cxn ang="0">
                  <a:pos x="165" y="121"/>
                </a:cxn>
                <a:cxn ang="0">
                  <a:pos x="162" y="99"/>
                </a:cxn>
                <a:cxn ang="0">
                  <a:pos x="159" y="87"/>
                </a:cxn>
                <a:cxn ang="0">
                  <a:pos x="154" y="74"/>
                </a:cxn>
                <a:cxn ang="0">
                  <a:pos x="149" y="64"/>
                </a:cxn>
                <a:cxn ang="0">
                  <a:pos x="142" y="52"/>
                </a:cxn>
                <a:cxn ang="0">
                  <a:pos x="134" y="42"/>
                </a:cxn>
                <a:cxn ang="0">
                  <a:pos x="125" y="32"/>
                </a:cxn>
                <a:cxn ang="0">
                  <a:pos x="115" y="24"/>
                </a:cxn>
                <a:cxn ang="0">
                  <a:pos x="105" y="17"/>
                </a:cxn>
                <a:cxn ang="0">
                  <a:pos x="92" y="9"/>
                </a:cxn>
                <a:cxn ang="0">
                  <a:pos x="80" y="4"/>
                </a:cxn>
                <a:cxn ang="0">
                  <a:pos x="67" y="0"/>
                </a:cxn>
                <a:cxn ang="0">
                  <a:pos x="55" y="0"/>
                </a:cxn>
                <a:cxn ang="0">
                  <a:pos x="42" y="0"/>
                </a:cxn>
                <a:cxn ang="0">
                  <a:pos x="28" y="0"/>
                </a:cxn>
                <a:cxn ang="0">
                  <a:pos x="13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65" h="233">
                  <a:moveTo>
                    <a:pt x="0" y="4"/>
                  </a:moveTo>
                  <a:lnTo>
                    <a:pt x="10" y="5"/>
                  </a:lnTo>
                  <a:lnTo>
                    <a:pt x="22" y="5"/>
                  </a:lnTo>
                  <a:lnTo>
                    <a:pt x="32" y="7"/>
                  </a:lnTo>
                  <a:lnTo>
                    <a:pt x="42" y="9"/>
                  </a:lnTo>
                  <a:lnTo>
                    <a:pt x="52" y="10"/>
                  </a:lnTo>
                  <a:lnTo>
                    <a:pt x="62" y="14"/>
                  </a:lnTo>
                  <a:lnTo>
                    <a:pt x="72" y="17"/>
                  </a:lnTo>
                  <a:lnTo>
                    <a:pt x="80" y="24"/>
                  </a:lnTo>
                  <a:lnTo>
                    <a:pt x="95" y="37"/>
                  </a:lnTo>
                  <a:lnTo>
                    <a:pt x="109" y="54"/>
                  </a:lnTo>
                  <a:lnTo>
                    <a:pt x="119" y="72"/>
                  </a:lnTo>
                  <a:lnTo>
                    <a:pt x="129" y="91"/>
                  </a:lnTo>
                  <a:lnTo>
                    <a:pt x="137" y="114"/>
                  </a:lnTo>
                  <a:lnTo>
                    <a:pt x="142" y="137"/>
                  </a:lnTo>
                  <a:lnTo>
                    <a:pt x="139" y="162"/>
                  </a:lnTo>
                  <a:lnTo>
                    <a:pt x="129" y="184"/>
                  </a:lnTo>
                  <a:lnTo>
                    <a:pt x="120" y="194"/>
                  </a:lnTo>
                  <a:lnTo>
                    <a:pt x="112" y="204"/>
                  </a:lnTo>
                  <a:lnTo>
                    <a:pt x="104" y="216"/>
                  </a:lnTo>
                  <a:lnTo>
                    <a:pt x="97" y="226"/>
                  </a:lnTo>
                  <a:lnTo>
                    <a:pt x="95" y="229"/>
                  </a:lnTo>
                  <a:lnTo>
                    <a:pt x="97" y="233"/>
                  </a:lnTo>
                  <a:lnTo>
                    <a:pt x="100" y="233"/>
                  </a:lnTo>
                  <a:lnTo>
                    <a:pt x="104" y="229"/>
                  </a:lnTo>
                  <a:lnTo>
                    <a:pt x="119" y="216"/>
                  </a:lnTo>
                  <a:lnTo>
                    <a:pt x="132" y="201"/>
                  </a:lnTo>
                  <a:lnTo>
                    <a:pt x="144" y="188"/>
                  </a:lnTo>
                  <a:lnTo>
                    <a:pt x="154" y="173"/>
                  </a:lnTo>
                  <a:lnTo>
                    <a:pt x="160" y="156"/>
                  </a:lnTo>
                  <a:lnTo>
                    <a:pt x="164" y="139"/>
                  </a:lnTo>
                  <a:lnTo>
                    <a:pt x="165" y="121"/>
                  </a:lnTo>
                  <a:lnTo>
                    <a:pt x="162" y="99"/>
                  </a:lnTo>
                  <a:lnTo>
                    <a:pt x="159" y="87"/>
                  </a:lnTo>
                  <a:lnTo>
                    <a:pt x="154" y="74"/>
                  </a:lnTo>
                  <a:lnTo>
                    <a:pt x="149" y="64"/>
                  </a:lnTo>
                  <a:lnTo>
                    <a:pt x="142" y="52"/>
                  </a:lnTo>
                  <a:lnTo>
                    <a:pt x="134" y="42"/>
                  </a:lnTo>
                  <a:lnTo>
                    <a:pt x="125" y="32"/>
                  </a:lnTo>
                  <a:lnTo>
                    <a:pt x="115" y="24"/>
                  </a:lnTo>
                  <a:lnTo>
                    <a:pt x="105" y="17"/>
                  </a:lnTo>
                  <a:lnTo>
                    <a:pt x="92" y="9"/>
                  </a:lnTo>
                  <a:lnTo>
                    <a:pt x="80" y="4"/>
                  </a:lnTo>
                  <a:lnTo>
                    <a:pt x="67" y="0"/>
                  </a:lnTo>
                  <a:lnTo>
                    <a:pt x="55" y="0"/>
                  </a:lnTo>
                  <a:lnTo>
                    <a:pt x="42" y="0"/>
                  </a:lnTo>
                  <a:lnTo>
                    <a:pt x="28" y="0"/>
                  </a:lnTo>
                  <a:lnTo>
                    <a:pt x="13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78" name="Freeform 154"/>
            <p:cNvSpPr>
              <a:spLocks/>
            </p:cNvSpPr>
            <p:nvPr/>
          </p:nvSpPr>
          <p:spPr bwMode="auto">
            <a:xfrm>
              <a:off x="2958" y="3169"/>
              <a:ext cx="89" cy="99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4" y="11"/>
                </a:cxn>
                <a:cxn ang="0">
                  <a:pos x="27" y="22"/>
                </a:cxn>
                <a:cxn ang="0">
                  <a:pos x="40" y="32"/>
                </a:cxn>
                <a:cxn ang="0">
                  <a:pos x="52" y="43"/>
                </a:cxn>
                <a:cxn ang="0">
                  <a:pos x="62" y="55"/>
                </a:cxn>
                <a:cxn ang="0">
                  <a:pos x="72" y="68"/>
                </a:cxn>
                <a:cxn ang="0">
                  <a:pos x="82" y="82"/>
                </a:cxn>
                <a:cxn ang="0">
                  <a:pos x="91" y="95"/>
                </a:cxn>
                <a:cxn ang="0">
                  <a:pos x="101" y="109"/>
                </a:cxn>
                <a:cxn ang="0">
                  <a:pos x="109" y="122"/>
                </a:cxn>
                <a:cxn ang="0">
                  <a:pos x="119" y="134"/>
                </a:cxn>
                <a:cxn ang="0">
                  <a:pos x="127" y="149"/>
                </a:cxn>
                <a:cxn ang="0">
                  <a:pos x="136" y="162"/>
                </a:cxn>
                <a:cxn ang="0">
                  <a:pos x="144" y="175"/>
                </a:cxn>
                <a:cxn ang="0">
                  <a:pos x="153" y="186"/>
                </a:cxn>
                <a:cxn ang="0">
                  <a:pos x="164" y="197"/>
                </a:cxn>
                <a:cxn ang="0">
                  <a:pos x="171" y="199"/>
                </a:cxn>
                <a:cxn ang="0">
                  <a:pos x="176" y="194"/>
                </a:cxn>
                <a:cxn ang="0">
                  <a:pos x="179" y="186"/>
                </a:cxn>
                <a:cxn ang="0">
                  <a:pos x="179" y="179"/>
                </a:cxn>
                <a:cxn ang="0">
                  <a:pos x="168" y="147"/>
                </a:cxn>
                <a:cxn ang="0">
                  <a:pos x="153" y="117"/>
                </a:cxn>
                <a:cxn ang="0">
                  <a:pos x="136" y="90"/>
                </a:cxn>
                <a:cxn ang="0">
                  <a:pos x="114" y="67"/>
                </a:cxn>
                <a:cxn ang="0">
                  <a:pos x="89" y="45"/>
                </a:cxn>
                <a:cxn ang="0">
                  <a:pos x="62" y="27"/>
                </a:cxn>
                <a:cxn ang="0">
                  <a:pos x="34" y="11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79" h="199">
                  <a:moveTo>
                    <a:pt x="0" y="3"/>
                  </a:moveTo>
                  <a:lnTo>
                    <a:pt x="14" y="11"/>
                  </a:lnTo>
                  <a:lnTo>
                    <a:pt x="27" y="22"/>
                  </a:lnTo>
                  <a:lnTo>
                    <a:pt x="40" y="32"/>
                  </a:lnTo>
                  <a:lnTo>
                    <a:pt x="52" y="43"/>
                  </a:lnTo>
                  <a:lnTo>
                    <a:pt x="62" y="55"/>
                  </a:lnTo>
                  <a:lnTo>
                    <a:pt x="72" y="68"/>
                  </a:lnTo>
                  <a:lnTo>
                    <a:pt x="82" y="82"/>
                  </a:lnTo>
                  <a:lnTo>
                    <a:pt x="91" y="95"/>
                  </a:lnTo>
                  <a:lnTo>
                    <a:pt x="101" y="109"/>
                  </a:lnTo>
                  <a:lnTo>
                    <a:pt x="109" y="122"/>
                  </a:lnTo>
                  <a:lnTo>
                    <a:pt x="119" y="134"/>
                  </a:lnTo>
                  <a:lnTo>
                    <a:pt x="127" y="149"/>
                  </a:lnTo>
                  <a:lnTo>
                    <a:pt x="136" y="162"/>
                  </a:lnTo>
                  <a:lnTo>
                    <a:pt x="144" y="175"/>
                  </a:lnTo>
                  <a:lnTo>
                    <a:pt x="153" y="186"/>
                  </a:lnTo>
                  <a:lnTo>
                    <a:pt x="164" y="197"/>
                  </a:lnTo>
                  <a:lnTo>
                    <a:pt x="171" y="199"/>
                  </a:lnTo>
                  <a:lnTo>
                    <a:pt x="176" y="194"/>
                  </a:lnTo>
                  <a:lnTo>
                    <a:pt x="179" y="186"/>
                  </a:lnTo>
                  <a:lnTo>
                    <a:pt x="179" y="179"/>
                  </a:lnTo>
                  <a:lnTo>
                    <a:pt x="168" y="147"/>
                  </a:lnTo>
                  <a:lnTo>
                    <a:pt x="153" y="117"/>
                  </a:lnTo>
                  <a:lnTo>
                    <a:pt x="136" y="90"/>
                  </a:lnTo>
                  <a:lnTo>
                    <a:pt x="114" y="67"/>
                  </a:lnTo>
                  <a:lnTo>
                    <a:pt x="89" y="45"/>
                  </a:lnTo>
                  <a:lnTo>
                    <a:pt x="62" y="27"/>
                  </a:lnTo>
                  <a:lnTo>
                    <a:pt x="34" y="11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79" name="Freeform 155"/>
            <p:cNvSpPr>
              <a:spLocks/>
            </p:cNvSpPr>
            <p:nvPr/>
          </p:nvSpPr>
          <p:spPr bwMode="auto">
            <a:xfrm>
              <a:off x="3412" y="3123"/>
              <a:ext cx="69" cy="9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5" y="3"/>
                </a:cxn>
                <a:cxn ang="0">
                  <a:pos x="28" y="5"/>
                </a:cxn>
                <a:cxn ang="0">
                  <a:pos x="42" y="8"/>
                </a:cxn>
                <a:cxn ang="0">
                  <a:pos x="55" y="13"/>
                </a:cxn>
                <a:cxn ang="0">
                  <a:pos x="67" y="18"/>
                </a:cxn>
                <a:cxn ang="0">
                  <a:pos x="79" y="27"/>
                </a:cxn>
                <a:cxn ang="0">
                  <a:pos x="89" y="35"/>
                </a:cxn>
                <a:cxn ang="0">
                  <a:pos x="99" y="47"/>
                </a:cxn>
                <a:cxn ang="0">
                  <a:pos x="109" y="63"/>
                </a:cxn>
                <a:cxn ang="0">
                  <a:pos x="117" y="80"/>
                </a:cxn>
                <a:cxn ang="0">
                  <a:pos x="119" y="97"/>
                </a:cxn>
                <a:cxn ang="0">
                  <a:pos x="115" y="117"/>
                </a:cxn>
                <a:cxn ang="0">
                  <a:pos x="109" y="135"/>
                </a:cxn>
                <a:cxn ang="0">
                  <a:pos x="99" y="154"/>
                </a:cxn>
                <a:cxn ang="0">
                  <a:pos x="87" y="170"/>
                </a:cxn>
                <a:cxn ang="0">
                  <a:pos x="74" y="185"/>
                </a:cxn>
                <a:cxn ang="0">
                  <a:pos x="72" y="189"/>
                </a:cxn>
                <a:cxn ang="0">
                  <a:pos x="74" y="191"/>
                </a:cxn>
                <a:cxn ang="0">
                  <a:pos x="75" y="191"/>
                </a:cxn>
                <a:cxn ang="0">
                  <a:pos x="79" y="189"/>
                </a:cxn>
                <a:cxn ang="0">
                  <a:pos x="92" y="175"/>
                </a:cxn>
                <a:cxn ang="0">
                  <a:pos x="105" y="160"/>
                </a:cxn>
                <a:cxn ang="0">
                  <a:pos x="117" y="145"/>
                </a:cxn>
                <a:cxn ang="0">
                  <a:pos x="127" y="127"/>
                </a:cxn>
                <a:cxn ang="0">
                  <a:pos x="134" y="110"/>
                </a:cxn>
                <a:cxn ang="0">
                  <a:pos x="137" y="90"/>
                </a:cxn>
                <a:cxn ang="0">
                  <a:pos x="135" y="72"/>
                </a:cxn>
                <a:cxn ang="0">
                  <a:pos x="130" y="52"/>
                </a:cxn>
                <a:cxn ang="0">
                  <a:pos x="120" y="33"/>
                </a:cxn>
                <a:cxn ang="0">
                  <a:pos x="107" y="20"/>
                </a:cxn>
                <a:cxn ang="0">
                  <a:pos x="92" y="11"/>
                </a:cxn>
                <a:cxn ang="0">
                  <a:pos x="75" y="5"/>
                </a:cxn>
                <a:cxn ang="0">
                  <a:pos x="57" y="1"/>
                </a:cxn>
                <a:cxn ang="0">
                  <a:pos x="38" y="0"/>
                </a:cxn>
                <a:cxn ang="0">
                  <a:pos x="18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37" h="191">
                  <a:moveTo>
                    <a:pt x="0" y="1"/>
                  </a:moveTo>
                  <a:lnTo>
                    <a:pt x="15" y="3"/>
                  </a:lnTo>
                  <a:lnTo>
                    <a:pt x="28" y="5"/>
                  </a:lnTo>
                  <a:lnTo>
                    <a:pt x="42" y="8"/>
                  </a:lnTo>
                  <a:lnTo>
                    <a:pt x="55" y="13"/>
                  </a:lnTo>
                  <a:lnTo>
                    <a:pt x="67" y="18"/>
                  </a:lnTo>
                  <a:lnTo>
                    <a:pt x="79" y="27"/>
                  </a:lnTo>
                  <a:lnTo>
                    <a:pt x="89" y="35"/>
                  </a:lnTo>
                  <a:lnTo>
                    <a:pt x="99" y="47"/>
                  </a:lnTo>
                  <a:lnTo>
                    <a:pt x="109" y="63"/>
                  </a:lnTo>
                  <a:lnTo>
                    <a:pt x="117" y="80"/>
                  </a:lnTo>
                  <a:lnTo>
                    <a:pt x="119" y="97"/>
                  </a:lnTo>
                  <a:lnTo>
                    <a:pt x="115" y="117"/>
                  </a:lnTo>
                  <a:lnTo>
                    <a:pt x="109" y="135"/>
                  </a:lnTo>
                  <a:lnTo>
                    <a:pt x="99" y="154"/>
                  </a:lnTo>
                  <a:lnTo>
                    <a:pt x="87" y="170"/>
                  </a:lnTo>
                  <a:lnTo>
                    <a:pt x="74" y="185"/>
                  </a:lnTo>
                  <a:lnTo>
                    <a:pt x="72" y="189"/>
                  </a:lnTo>
                  <a:lnTo>
                    <a:pt x="74" y="191"/>
                  </a:lnTo>
                  <a:lnTo>
                    <a:pt x="75" y="191"/>
                  </a:lnTo>
                  <a:lnTo>
                    <a:pt x="79" y="189"/>
                  </a:lnTo>
                  <a:lnTo>
                    <a:pt x="92" y="175"/>
                  </a:lnTo>
                  <a:lnTo>
                    <a:pt x="105" y="160"/>
                  </a:lnTo>
                  <a:lnTo>
                    <a:pt x="117" y="145"/>
                  </a:lnTo>
                  <a:lnTo>
                    <a:pt x="127" y="127"/>
                  </a:lnTo>
                  <a:lnTo>
                    <a:pt x="134" y="110"/>
                  </a:lnTo>
                  <a:lnTo>
                    <a:pt x="137" y="90"/>
                  </a:lnTo>
                  <a:lnTo>
                    <a:pt x="135" y="72"/>
                  </a:lnTo>
                  <a:lnTo>
                    <a:pt x="130" y="52"/>
                  </a:lnTo>
                  <a:lnTo>
                    <a:pt x="120" y="33"/>
                  </a:lnTo>
                  <a:lnTo>
                    <a:pt x="107" y="20"/>
                  </a:lnTo>
                  <a:lnTo>
                    <a:pt x="92" y="11"/>
                  </a:lnTo>
                  <a:lnTo>
                    <a:pt x="75" y="5"/>
                  </a:lnTo>
                  <a:lnTo>
                    <a:pt x="57" y="1"/>
                  </a:lnTo>
                  <a:lnTo>
                    <a:pt x="38" y="0"/>
                  </a:lnTo>
                  <a:lnTo>
                    <a:pt x="18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80" name="Freeform 156"/>
            <p:cNvSpPr>
              <a:spLocks/>
            </p:cNvSpPr>
            <p:nvPr/>
          </p:nvSpPr>
          <p:spPr bwMode="auto">
            <a:xfrm>
              <a:off x="3400" y="2954"/>
              <a:ext cx="53" cy="162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1" y="289"/>
                </a:cxn>
                <a:cxn ang="0">
                  <a:pos x="60" y="254"/>
                </a:cxn>
                <a:cxn ang="0">
                  <a:pos x="80" y="216"/>
                </a:cxn>
                <a:cxn ang="0">
                  <a:pos x="95" y="177"/>
                </a:cxn>
                <a:cxn ang="0">
                  <a:pos x="103" y="135"/>
                </a:cxn>
                <a:cxn ang="0">
                  <a:pos x="105" y="93"/>
                </a:cxn>
                <a:cxn ang="0">
                  <a:pos x="98" y="48"/>
                </a:cxn>
                <a:cxn ang="0">
                  <a:pos x="83" y="1"/>
                </a:cxn>
                <a:cxn ang="0">
                  <a:pos x="80" y="0"/>
                </a:cxn>
                <a:cxn ang="0">
                  <a:pos x="75" y="1"/>
                </a:cxn>
                <a:cxn ang="0">
                  <a:pos x="71" y="8"/>
                </a:cxn>
                <a:cxn ang="0">
                  <a:pos x="70" y="13"/>
                </a:cxn>
                <a:cxn ang="0">
                  <a:pos x="75" y="57"/>
                </a:cxn>
                <a:cxn ang="0">
                  <a:pos x="76" y="98"/>
                </a:cxn>
                <a:cxn ang="0">
                  <a:pos x="75" y="139"/>
                </a:cxn>
                <a:cxn ang="0">
                  <a:pos x="70" y="177"/>
                </a:cxn>
                <a:cxn ang="0">
                  <a:pos x="60" y="216"/>
                </a:cxn>
                <a:cxn ang="0">
                  <a:pos x="45" y="252"/>
                </a:cxn>
                <a:cxn ang="0">
                  <a:pos x="25" y="289"/>
                </a:cxn>
                <a:cxn ang="0">
                  <a:pos x="0" y="324"/>
                </a:cxn>
                <a:cxn ang="0">
                  <a:pos x="0" y="324"/>
                </a:cxn>
                <a:cxn ang="0">
                  <a:pos x="0" y="324"/>
                </a:cxn>
                <a:cxn ang="0">
                  <a:pos x="0" y="324"/>
                </a:cxn>
                <a:cxn ang="0">
                  <a:pos x="0" y="324"/>
                </a:cxn>
                <a:cxn ang="0">
                  <a:pos x="0" y="324"/>
                </a:cxn>
              </a:cxnLst>
              <a:rect l="0" t="0" r="r" b="b"/>
              <a:pathLst>
                <a:path w="105" h="324">
                  <a:moveTo>
                    <a:pt x="0" y="324"/>
                  </a:moveTo>
                  <a:lnTo>
                    <a:pt x="31" y="289"/>
                  </a:lnTo>
                  <a:lnTo>
                    <a:pt x="60" y="254"/>
                  </a:lnTo>
                  <a:lnTo>
                    <a:pt x="80" y="216"/>
                  </a:lnTo>
                  <a:lnTo>
                    <a:pt x="95" y="177"/>
                  </a:lnTo>
                  <a:lnTo>
                    <a:pt x="103" y="135"/>
                  </a:lnTo>
                  <a:lnTo>
                    <a:pt x="105" y="93"/>
                  </a:lnTo>
                  <a:lnTo>
                    <a:pt x="98" y="48"/>
                  </a:lnTo>
                  <a:lnTo>
                    <a:pt x="83" y="1"/>
                  </a:lnTo>
                  <a:lnTo>
                    <a:pt x="80" y="0"/>
                  </a:lnTo>
                  <a:lnTo>
                    <a:pt x="75" y="1"/>
                  </a:lnTo>
                  <a:lnTo>
                    <a:pt x="71" y="8"/>
                  </a:lnTo>
                  <a:lnTo>
                    <a:pt x="70" y="13"/>
                  </a:lnTo>
                  <a:lnTo>
                    <a:pt x="75" y="57"/>
                  </a:lnTo>
                  <a:lnTo>
                    <a:pt x="76" y="98"/>
                  </a:lnTo>
                  <a:lnTo>
                    <a:pt x="75" y="139"/>
                  </a:lnTo>
                  <a:lnTo>
                    <a:pt x="70" y="177"/>
                  </a:lnTo>
                  <a:lnTo>
                    <a:pt x="60" y="216"/>
                  </a:lnTo>
                  <a:lnTo>
                    <a:pt x="45" y="252"/>
                  </a:lnTo>
                  <a:lnTo>
                    <a:pt x="25" y="289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81" name="Freeform 157"/>
            <p:cNvSpPr>
              <a:spLocks/>
            </p:cNvSpPr>
            <p:nvPr/>
          </p:nvSpPr>
          <p:spPr bwMode="auto">
            <a:xfrm>
              <a:off x="3190" y="2916"/>
              <a:ext cx="167" cy="138"/>
            </a:xfrm>
            <a:custGeom>
              <a:avLst/>
              <a:gdLst/>
              <a:ahLst/>
              <a:cxnLst>
                <a:cxn ang="0">
                  <a:pos x="266" y="5"/>
                </a:cxn>
                <a:cxn ang="0">
                  <a:pos x="200" y="0"/>
                </a:cxn>
                <a:cxn ang="0">
                  <a:pos x="135" y="2"/>
                </a:cxn>
                <a:cxn ang="0">
                  <a:pos x="73" y="19"/>
                </a:cxn>
                <a:cxn ang="0">
                  <a:pos x="28" y="52"/>
                </a:cxn>
                <a:cxn ang="0">
                  <a:pos x="6" y="96"/>
                </a:cxn>
                <a:cxn ang="0">
                  <a:pos x="0" y="144"/>
                </a:cxn>
                <a:cxn ang="0">
                  <a:pos x="6" y="195"/>
                </a:cxn>
                <a:cxn ang="0">
                  <a:pos x="26" y="240"/>
                </a:cxn>
                <a:cxn ang="0">
                  <a:pos x="65" y="268"/>
                </a:cxn>
                <a:cxn ang="0">
                  <a:pos x="113" y="277"/>
                </a:cxn>
                <a:cxn ang="0">
                  <a:pos x="165" y="270"/>
                </a:cxn>
                <a:cxn ang="0">
                  <a:pos x="215" y="248"/>
                </a:cxn>
                <a:cxn ang="0">
                  <a:pos x="262" y="206"/>
                </a:cxn>
                <a:cxn ang="0">
                  <a:pos x="301" y="153"/>
                </a:cxn>
                <a:cxn ang="0">
                  <a:pos x="326" y="94"/>
                </a:cxn>
                <a:cxn ang="0">
                  <a:pos x="331" y="62"/>
                </a:cxn>
                <a:cxn ang="0">
                  <a:pos x="324" y="67"/>
                </a:cxn>
                <a:cxn ang="0">
                  <a:pos x="312" y="96"/>
                </a:cxn>
                <a:cxn ang="0">
                  <a:pos x="287" y="143"/>
                </a:cxn>
                <a:cxn ang="0">
                  <a:pos x="257" y="185"/>
                </a:cxn>
                <a:cxn ang="0">
                  <a:pos x="222" y="223"/>
                </a:cxn>
                <a:cxn ang="0">
                  <a:pos x="177" y="253"/>
                </a:cxn>
                <a:cxn ang="0">
                  <a:pos x="125" y="261"/>
                </a:cxn>
                <a:cxn ang="0">
                  <a:pos x="75" y="248"/>
                </a:cxn>
                <a:cxn ang="0">
                  <a:pos x="35" y="216"/>
                </a:cxn>
                <a:cxn ang="0">
                  <a:pos x="13" y="166"/>
                </a:cxn>
                <a:cxn ang="0">
                  <a:pos x="13" y="113"/>
                </a:cxn>
                <a:cxn ang="0">
                  <a:pos x="33" y="62"/>
                </a:cxn>
                <a:cxn ang="0">
                  <a:pos x="73" y="29"/>
                </a:cxn>
                <a:cxn ang="0">
                  <a:pos x="125" y="14"/>
                </a:cxn>
                <a:cxn ang="0">
                  <a:pos x="174" y="9"/>
                </a:cxn>
                <a:cxn ang="0">
                  <a:pos x="222" y="5"/>
                </a:cxn>
                <a:cxn ang="0">
                  <a:pos x="271" y="7"/>
                </a:cxn>
                <a:cxn ang="0">
                  <a:pos x="296" y="7"/>
                </a:cxn>
                <a:cxn ang="0">
                  <a:pos x="297" y="7"/>
                </a:cxn>
                <a:cxn ang="0">
                  <a:pos x="297" y="7"/>
                </a:cxn>
              </a:cxnLst>
              <a:rect l="0" t="0" r="r" b="b"/>
              <a:pathLst>
                <a:path w="333" h="277">
                  <a:moveTo>
                    <a:pt x="297" y="7"/>
                  </a:moveTo>
                  <a:lnTo>
                    <a:pt x="266" y="5"/>
                  </a:lnTo>
                  <a:lnTo>
                    <a:pt x="234" y="2"/>
                  </a:lnTo>
                  <a:lnTo>
                    <a:pt x="200" y="0"/>
                  </a:lnTo>
                  <a:lnTo>
                    <a:pt x="167" y="0"/>
                  </a:lnTo>
                  <a:lnTo>
                    <a:pt x="135" y="2"/>
                  </a:lnTo>
                  <a:lnTo>
                    <a:pt x="103" y="9"/>
                  </a:lnTo>
                  <a:lnTo>
                    <a:pt x="73" y="19"/>
                  </a:lnTo>
                  <a:lnTo>
                    <a:pt x="46" y="36"/>
                  </a:lnTo>
                  <a:lnTo>
                    <a:pt x="28" y="52"/>
                  </a:lnTo>
                  <a:lnTo>
                    <a:pt x="15" y="74"/>
                  </a:lnTo>
                  <a:lnTo>
                    <a:pt x="6" y="96"/>
                  </a:lnTo>
                  <a:lnTo>
                    <a:pt x="1" y="121"/>
                  </a:lnTo>
                  <a:lnTo>
                    <a:pt x="0" y="144"/>
                  </a:lnTo>
                  <a:lnTo>
                    <a:pt x="1" y="169"/>
                  </a:lnTo>
                  <a:lnTo>
                    <a:pt x="6" y="195"/>
                  </a:lnTo>
                  <a:lnTo>
                    <a:pt x="13" y="216"/>
                  </a:lnTo>
                  <a:lnTo>
                    <a:pt x="26" y="240"/>
                  </a:lnTo>
                  <a:lnTo>
                    <a:pt x="45" y="256"/>
                  </a:lnTo>
                  <a:lnTo>
                    <a:pt x="65" y="268"/>
                  </a:lnTo>
                  <a:lnTo>
                    <a:pt x="88" y="273"/>
                  </a:lnTo>
                  <a:lnTo>
                    <a:pt x="113" y="277"/>
                  </a:lnTo>
                  <a:lnTo>
                    <a:pt x="140" y="275"/>
                  </a:lnTo>
                  <a:lnTo>
                    <a:pt x="165" y="270"/>
                  </a:lnTo>
                  <a:lnTo>
                    <a:pt x="189" y="261"/>
                  </a:lnTo>
                  <a:lnTo>
                    <a:pt x="215" y="248"/>
                  </a:lnTo>
                  <a:lnTo>
                    <a:pt x="239" y="230"/>
                  </a:lnTo>
                  <a:lnTo>
                    <a:pt x="262" y="206"/>
                  </a:lnTo>
                  <a:lnTo>
                    <a:pt x="284" y="181"/>
                  </a:lnTo>
                  <a:lnTo>
                    <a:pt x="301" y="153"/>
                  </a:lnTo>
                  <a:lnTo>
                    <a:pt x="316" y="123"/>
                  </a:lnTo>
                  <a:lnTo>
                    <a:pt x="326" y="94"/>
                  </a:lnTo>
                  <a:lnTo>
                    <a:pt x="333" y="66"/>
                  </a:lnTo>
                  <a:lnTo>
                    <a:pt x="331" y="62"/>
                  </a:lnTo>
                  <a:lnTo>
                    <a:pt x="327" y="64"/>
                  </a:lnTo>
                  <a:lnTo>
                    <a:pt x="324" y="67"/>
                  </a:lnTo>
                  <a:lnTo>
                    <a:pt x="322" y="71"/>
                  </a:lnTo>
                  <a:lnTo>
                    <a:pt x="312" y="96"/>
                  </a:lnTo>
                  <a:lnTo>
                    <a:pt x="301" y="119"/>
                  </a:lnTo>
                  <a:lnTo>
                    <a:pt x="287" y="143"/>
                  </a:lnTo>
                  <a:lnTo>
                    <a:pt x="274" y="164"/>
                  </a:lnTo>
                  <a:lnTo>
                    <a:pt x="257" y="185"/>
                  </a:lnTo>
                  <a:lnTo>
                    <a:pt x="240" y="205"/>
                  </a:lnTo>
                  <a:lnTo>
                    <a:pt x="222" y="223"/>
                  </a:lnTo>
                  <a:lnTo>
                    <a:pt x="200" y="240"/>
                  </a:lnTo>
                  <a:lnTo>
                    <a:pt x="177" y="253"/>
                  </a:lnTo>
                  <a:lnTo>
                    <a:pt x="150" y="260"/>
                  </a:lnTo>
                  <a:lnTo>
                    <a:pt x="125" y="261"/>
                  </a:lnTo>
                  <a:lnTo>
                    <a:pt x="98" y="258"/>
                  </a:lnTo>
                  <a:lnTo>
                    <a:pt x="75" y="248"/>
                  </a:lnTo>
                  <a:lnTo>
                    <a:pt x="53" y="235"/>
                  </a:lnTo>
                  <a:lnTo>
                    <a:pt x="35" y="216"/>
                  </a:lnTo>
                  <a:lnTo>
                    <a:pt x="21" y="193"/>
                  </a:lnTo>
                  <a:lnTo>
                    <a:pt x="13" y="166"/>
                  </a:lnTo>
                  <a:lnTo>
                    <a:pt x="11" y="139"/>
                  </a:lnTo>
                  <a:lnTo>
                    <a:pt x="13" y="113"/>
                  </a:lnTo>
                  <a:lnTo>
                    <a:pt x="21" y="86"/>
                  </a:lnTo>
                  <a:lnTo>
                    <a:pt x="33" y="62"/>
                  </a:lnTo>
                  <a:lnTo>
                    <a:pt x="51" y="44"/>
                  </a:lnTo>
                  <a:lnTo>
                    <a:pt x="73" y="29"/>
                  </a:lnTo>
                  <a:lnTo>
                    <a:pt x="100" y="19"/>
                  </a:lnTo>
                  <a:lnTo>
                    <a:pt x="125" y="14"/>
                  </a:lnTo>
                  <a:lnTo>
                    <a:pt x="150" y="11"/>
                  </a:lnTo>
                  <a:lnTo>
                    <a:pt x="174" y="9"/>
                  </a:lnTo>
                  <a:lnTo>
                    <a:pt x="199" y="7"/>
                  </a:lnTo>
                  <a:lnTo>
                    <a:pt x="222" y="5"/>
                  </a:lnTo>
                  <a:lnTo>
                    <a:pt x="245" y="5"/>
                  </a:lnTo>
                  <a:lnTo>
                    <a:pt x="271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7" y="7"/>
                  </a:lnTo>
                  <a:lnTo>
                    <a:pt x="297" y="7"/>
                  </a:lnTo>
                  <a:lnTo>
                    <a:pt x="297" y="7"/>
                  </a:lnTo>
                  <a:lnTo>
                    <a:pt x="297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82" name="Freeform 158"/>
            <p:cNvSpPr>
              <a:spLocks/>
            </p:cNvSpPr>
            <p:nvPr/>
          </p:nvSpPr>
          <p:spPr bwMode="auto">
            <a:xfrm>
              <a:off x="3260" y="2951"/>
              <a:ext cx="71" cy="41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136" y="5"/>
                </a:cxn>
                <a:cxn ang="0">
                  <a:pos x="129" y="12"/>
                </a:cxn>
                <a:cxn ang="0">
                  <a:pos x="124" y="17"/>
                </a:cxn>
                <a:cxn ang="0">
                  <a:pos x="118" y="22"/>
                </a:cxn>
                <a:cxn ang="0">
                  <a:pos x="111" y="29"/>
                </a:cxn>
                <a:cxn ang="0">
                  <a:pos x="104" y="34"/>
                </a:cxn>
                <a:cxn ang="0">
                  <a:pos x="96" y="39"/>
                </a:cxn>
                <a:cxn ang="0">
                  <a:pos x="89" y="44"/>
                </a:cxn>
                <a:cxn ang="0">
                  <a:pos x="81" y="49"/>
                </a:cxn>
                <a:cxn ang="0">
                  <a:pos x="72" y="54"/>
                </a:cxn>
                <a:cxn ang="0">
                  <a:pos x="64" y="55"/>
                </a:cxn>
                <a:cxn ang="0">
                  <a:pos x="54" y="57"/>
                </a:cxn>
                <a:cxn ang="0">
                  <a:pos x="42" y="54"/>
                </a:cxn>
                <a:cxn ang="0">
                  <a:pos x="34" y="47"/>
                </a:cxn>
                <a:cxn ang="0">
                  <a:pos x="31" y="37"/>
                </a:cxn>
                <a:cxn ang="0">
                  <a:pos x="34" y="27"/>
                </a:cxn>
                <a:cxn ang="0">
                  <a:pos x="36" y="22"/>
                </a:cxn>
                <a:cxn ang="0">
                  <a:pos x="37" y="15"/>
                </a:cxn>
                <a:cxn ang="0">
                  <a:pos x="36" y="12"/>
                </a:cxn>
                <a:cxn ang="0">
                  <a:pos x="29" y="12"/>
                </a:cxn>
                <a:cxn ang="0">
                  <a:pos x="7" y="30"/>
                </a:cxn>
                <a:cxn ang="0">
                  <a:pos x="0" y="54"/>
                </a:cxn>
                <a:cxn ang="0">
                  <a:pos x="9" y="74"/>
                </a:cxn>
                <a:cxn ang="0">
                  <a:pos x="36" y="84"/>
                </a:cxn>
                <a:cxn ang="0">
                  <a:pos x="52" y="82"/>
                </a:cxn>
                <a:cxn ang="0">
                  <a:pos x="69" y="75"/>
                </a:cxn>
                <a:cxn ang="0">
                  <a:pos x="84" y="67"/>
                </a:cxn>
                <a:cxn ang="0">
                  <a:pos x="97" y="54"/>
                </a:cxn>
                <a:cxn ang="0">
                  <a:pos x="109" y="40"/>
                </a:cxn>
                <a:cxn ang="0">
                  <a:pos x="121" y="27"/>
                </a:cxn>
                <a:cxn ang="0">
                  <a:pos x="133" y="13"/>
                </a:cxn>
                <a:cxn ang="0">
                  <a:pos x="143" y="0"/>
                </a:cxn>
                <a:cxn ang="0">
                  <a:pos x="143" y="0"/>
                </a:cxn>
                <a:cxn ang="0">
                  <a:pos x="143" y="0"/>
                </a:cxn>
                <a:cxn ang="0">
                  <a:pos x="143" y="0"/>
                </a:cxn>
                <a:cxn ang="0">
                  <a:pos x="143" y="0"/>
                </a:cxn>
                <a:cxn ang="0">
                  <a:pos x="143" y="0"/>
                </a:cxn>
              </a:cxnLst>
              <a:rect l="0" t="0" r="r" b="b"/>
              <a:pathLst>
                <a:path w="143" h="84">
                  <a:moveTo>
                    <a:pt x="143" y="0"/>
                  </a:moveTo>
                  <a:lnTo>
                    <a:pt x="136" y="5"/>
                  </a:lnTo>
                  <a:lnTo>
                    <a:pt x="129" y="12"/>
                  </a:lnTo>
                  <a:lnTo>
                    <a:pt x="124" y="17"/>
                  </a:lnTo>
                  <a:lnTo>
                    <a:pt x="118" y="22"/>
                  </a:lnTo>
                  <a:lnTo>
                    <a:pt x="111" y="29"/>
                  </a:lnTo>
                  <a:lnTo>
                    <a:pt x="104" y="34"/>
                  </a:lnTo>
                  <a:lnTo>
                    <a:pt x="96" y="39"/>
                  </a:lnTo>
                  <a:lnTo>
                    <a:pt x="89" y="44"/>
                  </a:lnTo>
                  <a:lnTo>
                    <a:pt x="81" y="49"/>
                  </a:lnTo>
                  <a:lnTo>
                    <a:pt x="72" y="54"/>
                  </a:lnTo>
                  <a:lnTo>
                    <a:pt x="64" y="55"/>
                  </a:lnTo>
                  <a:lnTo>
                    <a:pt x="54" y="57"/>
                  </a:lnTo>
                  <a:lnTo>
                    <a:pt x="42" y="54"/>
                  </a:lnTo>
                  <a:lnTo>
                    <a:pt x="34" y="47"/>
                  </a:lnTo>
                  <a:lnTo>
                    <a:pt x="31" y="37"/>
                  </a:lnTo>
                  <a:lnTo>
                    <a:pt x="34" y="27"/>
                  </a:lnTo>
                  <a:lnTo>
                    <a:pt x="36" y="22"/>
                  </a:lnTo>
                  <a:lnTo>
                    <a:pt x="37" y="15"/>
                  </a:lnTo>
                  <a:lnTo>
                    <a:pt x="36" y="12"/>
                  </a:lnTo>
                  <a:lnTo>
                    <a:pt x="29" y="12"/>
                  </a:lnTo>
                  <a:lnTo>
                    <a:pt x="7" y="30"/>
                  </a:lnTo>
                  <a:lnTo>
                    <a:pt x="0" y="54"/>
                  </a:lnTo>
                  <a:lnTo>
                    <a:pt x="9" y="74"/>
                  </a:lnTo>
                  <a:lnTo>
                    <a:pt x="36" y="84"/>
                  </a:lnTo>
                  <a:lnTo>
                    <a:pt x="52" y="82"/>
                  </a:lnTo>
                  <a:lnTo>
                    <a:pt x="69" y="75"/>
                  </a:lnTo>
                  <a:lnTo>
                    <a:pt x="84" y="67"/>
                  </a:lnTo>
                  <a:lnTo>
                    <a:pt x="97" y="54"/>
                  </a:lnTo>
                  <a:lnTo>
                    <a:pt x="109" y="40"/>
                  </a:lnTo>
                  <a:lnTo>
                    <a:pt x="121" y="27"/>
                  </a:lnTo>
                  <a:lnTo>
                    <a:pt x="133" y="13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83" name="Freeform 159"/>
            <p:cNvSpPr>
              <a:spLocks/>
            </p:cNvSpPr>
            <p:nvPr/>
          </p:nvSpPr>
          <p:spPr bwMode="auto">
            <a:xfrm>
              <a:off x="3431" y="2951"/>
              <a:ext cx="108" cy="81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12" y="30"/>
                </a:cxn>
                <a:cxn ang="0">
                  <a:pos x="26" y="45"/>
                </a:cxn>
                <a:cxn ang="0">
                  <a:pos x="37" y="62"/>
                </a:cxn>
                <a:cxn ang="0">
                  <a:pos x="49" y="77"/>
                </a:cxn>
                <a:cxn ang="0">
                  <a:pos x="61" y="92"/>
                </a:cxn>
                <a:cxn ang="0">
                  <a:pos x="72" y="107"/>
                </a:cxn>
                <a:cxn ang="0">
                  <a:pos x="84" y="122"/>
                </a:cxn>
                <a:cxn ang="0">
                  <a:pos x="97" y="137"/>
                </a:cxn>
                <a:cxn ang="0">
                  <a:pos x="104" y="144"/>
                </a:cxn>
                <a:cxn ang="0">
                  <a:pos x="113" y="151"/>
                </a:cxn>
                <a:cxn ang="0">
                  <a:pos x="121" y="156"/>
                </a:cxn>
                <a:cxn ang="0">
                  <a:pos x="131" y="159"/>
                </a:cxn>
                <a:cxn ang="0">
                  <a:pos x="141" y="162"/>
                </a:cxn>
                <a:cxn ang="0">
                  <a:pos x="149" y="162"/>
                </a:cxn>
                <a:cxn ang="0">
                  <a:pos x="159" y="161"/>
                </a:cxn>
                <a:cxn ang="0">
                  <a:pos x="168" y="156"/>
                </a:cxn>
                <a:cxn ang="0">
                  <a:pos x="181" y="142"/>
                </a:cxn>
                <a:cxn ang="0">
                  <a:pos x="193" y="126"/>
                </a:cxn>
                <a:cxn ang="0">
                  <a:pos x="203" y="105"/>
                </a:cxn>
                <a:cxn ang="0">
                  <a:pos x="210" y="84"/>
                </a:cxn>
                <a:cxn ang="0">
                  <a:pos x="215" y="62"/>
                </a:cxn>
                <a:cxn ang="0">
                  <a:pos x="216" y="40"/>
                </a:cxn>
                <a:cxn ang="0">
                  <a:pos x="213" y="18"/>
                </a:cxn>
                <a:cxn ang="0">
                  <a:pos x="206" y="2"/>
                </a:cxn>
                <a:cxn ang="0">
                  <a:pos x="203" y="0"/>
                </a:cxn>
                <a:cxn ang="0">
                  <a:pos x="198" y="2"/>
                </a:cxn>
                <a:cxn ang="0">
                  <a:pos x="196" y="8"/>
                </a:cxn>
                <a:cxn ang="0">
                  <a:pos x="195" y="12"/>
                </a:cxn>
                <a:cxn ang="0">
                  <a:pos x="196" y="27"/>
                </a:cxn>
                <a:cxn ang="0">
                  <a:pos x="196" y="47"/>
                </a:cxn>
                <a:cxn ang="0">
                  <a:pos x="195" y="70"/>
                </a:cxn>
                <a:cxn ang="0">
                  <a:pos x="191" y="92"/>
                </a:cxn>
                <a:cxn ang="0">
                  <a:pos x="186" y="112"/>
                </a:cxn>
                <a:cxn ang="0">
                  <a:pos x="176" y="131"/>
                </a:cxn>
                <a:cxn ang="0">
                  <a:pos x="164" y="142"/>
                </a:cxn>
                <a:cxn ang="0">
                  <a:pos x="148" y="147"/>
                </a:cxn>
                <a:cxn ang="0">
                  <a:pos x="136" y="146"/>
                </a:cxn>
                <a:cxn ang="0">
                  <a:pos x="124" y="142"/>
                </a:cxn>
                <a:cxn ang="0">
                  <a:pos x="114" y="136"/>
                </a:cxn>
                <a:cxn ang="0">
                  <a:pos x="104" y="127"/>
                </a:cxn>
                <a:cxn ang="0">
                  <a:pos x="96" y="117"/>
                </a:cxn>
                <a:cxn ang="0">
                  <a:pos x="87" y="107"/>
                </a:cxn>
                <a:cxn ang="0">
                  <a:pos x="79" y="97"/>
                </a:cxn>
                <a:cxn ang="0">
                  <a:pos x="72" y="89"/>
                </a:cxn>
                <a:cxn ang="0">
                  <a:pos x="64" y="79"/>
                </a:cxn>
                <a:cxn ang="0">
                  <a:pos x="56" y="69"/>
                </a:cxn>
                <a:cxn ang="0">
                  <a:pos x="47" y="59"/>
                </a:cxn>
                <a:cxn ang="0">
                  <a:pos x="37" y="50"/>
                </a:cxn>
                <a:cxn ang="0">
                  <a:pos x="29" y="40"/>
                </a:cxn>
                <a:cxn ang="0">
                  <a:pos x="19" y="32"/>
                </a:cxn>
                <a:cxn ang="0">
                  <a:pos x="9" y="23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216" h="162">
                  <a:moveTo>
                    <a:pt x="0" y="15"/>
                  </a:moveTo>
                  <a:lnTo>
                    <a:pt x="12" y="30"/>
                  </a:lnTo>
                  <a:lnTo>
                    <a:pt x="26" y="45"/>
                  </a:lnTo>
                  <a:lnTo>
                    <a:pt x="37" y="62"/>
                  </a:lnTo>
                  <a:lnTo>
                    <a:pt x="49" y="77"/>
                  </a:lnTo>
                  <a:lnTo>
                    <a:pt x="61" y="92"/>
                  </a:lnTo>
                  <a:lnTo>
                    <a:pt x="72" y="107"/>
                  </a:lnTo>
                  <a:lnTo>
                    <a:pt x="84" y="122"/>
                  </a:lnTo>
                  <a:lnTo>
                    <a:pt x="97" y="137"/>
                  </a:lnTo>
                  <a:lnTo>
                    <a:pt x="104" y="144"/>
                  </a:lnTo>
                  <a:lnTo>
                    <a:pt x="113" y="151"/>
                  </a:lnTo>
                  <a:lnTo>
                    <a:pt x="121" y="156"/>
                  </a:lnTo>
                  <a:lnTo>
                    <a:pt x="131" y="159"/>
                  </a:lnTo>
                  <a:lnTo>
                    <a:pt x="141" y="162"/>
                  </a:lnTo>
                  <a:lnTo>
                    <a:pt x="149" y="162"/>
                  </a:lnTo>
                  <a:lnTo>
                    <a:pt x="159" y="161"/>
                  </a:lnTo>
                  <a:lnTo>
                    <a:pt x="168" y="156"/>
                  </a:lnTo>
                  <a:lnTo>
                    <a:pt x="181" y="142"/>
                  </a:lnTo>
                  <a:lnTo>
                    <a:pt x="193" y="126"/>
                  </a:lnTo>
                  <a:lnTo>
                    <a:pt x="203" y="105"/>
                  </a:lnTo>
                  <a:lnTo>
                    <a:pt x="210" y="84"/>
                  </a:lnTo>
                  <a:lnTo>
                    <a:pt x="215" y="62"/>
                  </a:lnTo>
                  <a:lnTo>
                    <a:pt x="216" y="40"/>
                  </a:lnTo>
                  <a:lnTo>
                    <a:pt x="213" y="18"/>
                  </a:lnTo>
                  <a:lnTo>
                    <a:pt x="206" y="2"/>
                  </a:lnTo>
                  <a:lnTo>
                    <a:pt x="203" y="0"/>
                  </a:lnTo>
                  <a:lnTo>
                    <a:pt x="198" y="2"/>
                  </a:lnTo>
                  <a:lnTo>
                    <a:pt x="196" y="8"/>
                  </a:lnTo>
                  <a:lnTo>
                    <a:pt x="195" y="12"/>
                  </a:lnTo>
                  <a:lnTo>
                    <a:pt x="196" y="27"/>
                  </a:lnTo>
                  <a:lnTo>
                    <a:pt x="196" y="47"/>
                  </a:lnTo>
                  <a:lnTo>
                    <a:pt x="195" y="70"/>
                  </a:lnTo>
                  <a:lnTo>
                    <a:pt x="191" y="92"/>
                  </a:lnTo>
                  <a:lnTo>
                    <a:pt x="186" y="112"/>
                  </a:lnTo>
                  <a:lnTo>
                    <a:pt x="176" y="131"/>
                  </a:lnTo>
                  <a:lnTo>
                    <a:pt x="164" y="142"/>
                  </a:lnTo>
                  <a:lnTo>
                    <a:pt x="148" y="147"/>
                  </a:lnTo>
                  <a:lnTo>
                    <a:pt x="136" y="146"/>
                  </a:lnTo>
                  <a:lnTo>
                    <a:pt x="124" y="142"/>
                  </a:lnTo>
                  <a:lnTo>
                    <a:pt x="114" y="136"/>
                  </a:lnTo>
                  <a:lnTo>
                    <a:pt x="104" y="127"/>
                  </a:lnTo>
                  <a:lnTo>
                    <a:pt x="96" y="117"/>
                  </a:lnTo>
                  <a:lnTo>
                    <a:pt x="87" y="107"/>
                  </a:lnTo>
                  <a:lnTo>
                    <a:pt x="79" y="97"/>
                  </a:lnTo>
                  <a:lnTo>
                    <a:pt x="72" y="89"/>
                  </a:lnTo>
                  <a:lnTo>
                    <a:pt x="64" y="79"/>
                  </a:lnTo>
                  <a:lnTo>
                    <a:pt x="56" y="69"/>
                  </a:lnTo>
                  <a:lnTo>
                    <a:pt x="47" y="59"/>
                  </a:lnTo>
                  <a:lnTo>
                    <a:pt x="37" y="50"/>
                  </a:lnTo>
                  <a:lnTo>
                    <a:pt x="29" y="40"/>
                  </a:lnTo>
                  <a:lnTo>
                    <a:pt x="19" y="32"/>
                  </a:lnTo>
                  <a:lnTo>
                    <a:pt x="9" y="23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84" name="Freeform 160"/>
            <p:cNvSpPr>
              <a:spLocks/>
            </p:cNvSpPr>
            <p:nvPr/>
          </p:nvSpPr>
          <p:spPr bwMode="auto">
            <a:xfrm>
              <a:off x="3343" y="2920"/>
              <a:ext cx="21" cy="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15"/>
                </a:cxn>
                <a:cxn ang="0">
                  <a:pos x="17" y="32"/>
                </a:cxn>
                <a:cxn ang="0">
                  <a:pos x="23" y="47"/>
                </a:cxn>
                <a:cxn ang="0">
                  <a:pos x="30" y="64"/>
                </a:cxn>
                <a:cxn ang="0">
                  <a:pos x="32" y="82"/>
                </a:cxn>
                <a:cxn ang="0">
                  <a:pos x="29" y="96"/>
                </a:cxn>
                <a:cxn ang="0">
                  <a:pos x="22" y="109"/>
                </a:cxn>
                <a:cxn ang="0">
                  <a:pos x="13" y="124"/>
                </a:cxn>
                <a:cxn ang="0">
                  <a:pos x="12" y="126"/>
                </a:cxn>
                <a:cxn ang="0">
                  <a:pos x="13" y="126"/>
                </a:cxn>
                <a:cxn ang="0">
                  <a:pos x="15" y="126"/>
                </a:cxn>
                <a:cxn ang="0">
                  <a:pos x="17" y="124"/>
                </a:cxn>
                <a:cxn ang="0">
                  <a:pos x="25" y="112"/>
                </a:cxn>
                <a:cxn ang="0">
                  <a:pos x="34" y="101"/>
                </a:cxn>
                <a:cxn ang="0">
                  <a:pos x="40" y="89"/>
                </a:cxn>
                <a:cxn ang="0">
                  <a:pos x="44" y="75"/>
                </a:cxn>
                <a:cxn ang="0">
                  <a:pos x="42" y="65"/>
                </a:cxn>
                <a:cxn ang="0">
                  <a:pos x="37" y="55"/>
                </a:cxn>
                <a:cxn ang="0">
                  <a:pos x="32" y="45"/>
                </a:cxn>
                <a:cxn ang="0">
                  <a:pos x="27" y="37"/>
                </a:cxn>
                <a:cxn ang="0">
                  <a:pos x="20" y="27"/>
                </a:cxn>
                <a:cxn ang="0">
                  <a:pos x="13" y="19"/>
                </a:cxn>
                <a:cxn ang="0">
                  <a:pos x="7" y="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" h="126">
                  <a:moveTo>
                    <a:pt x="0" y="0"/>
                  </a:moveTo>
                  <a:lnTo>
                    <a:pt x="8" y="15"/>
                  </a:lnTo>
                  <a:lnTo>
                    <a:pt x="17" y="32"/>
                  </a:lnTo>
                  <a:lnTo>
                    <a:pt x="23" y="47"/>
                  </a:lnTo>
                  <a:lnTo>
                    <a:pt x="30" y="64"/>
                  </a:lnTo>
                  <a:lnTo>
                    <a:pt x="32" y="82"/>
                  </a:lnTo>
                  <a:lnTo>
                    <a:pt x="29" y="96"/>
                  </a:lnTo>
                  <a:lnTo>
                    <a:pt x="22" y="109"/>
                  </a:lnTo>
                  <a:lnTo>
                    <a:pt x="13" y="124"/>
                  </a:lnTo>
                  <a:lnTo>
                    <a:pt x="12" y="126"/>
                  </a:lnTo>
                  <a:lnTo>
                    <a:pt x="13" y="126"/>
                  </a:lnTo>
                  <a:lnTo>
                    <a:pt x="15" y="126"/>
                  </a:lnTo>
                  <a:lnTo>
                    <a:pt x="17" y="124"/>
                  </a:lnTo>
                  <a:lnTo>
                    <a:pt x="25" y="112"/>
                  </a:lnTo>
                  <a:lnTo>
                    <a:pt x="34" y="101"/>
                  </a:lnTo>
                  <a:lnTo>
                    <a:pt x="40" y="89"/>
                  </a:lnTo>
                  <a:lnTo>
                    <a:pt x="44" y="75"/>
                  </a:lnTo>
                  <a:lnTo>
                    <a:pt x="42" y="65"/>
                  </a:lnTo>
                  <a:lnTo>
                    <a:pt x="37" y="55"/>
                  </a:lnTo>
                  <a:lnTo>
                    <a:pt x="32" y="45"/>
                  </a:lnTo>
                  <a:lnTo>
                    <a:pt x="27" y="37"/>
                  </a:lnTo>
                  <a:lnTo>
                    <a:pt x="20" y="27"/>
                  </a:lnTo>
                  <a:lnTo>
                    <a:pt x="13" y="19"/>
                  </a:lnTo>
                  <a:lnTo>
                    <a:pt x="7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85" name="Freeform 161"/>
            <p:cNvSpPr>
              <a:spLocks/>
            </p:cNvSpPr>
            <p:nvPr/>
          </p:nvSpPr>
          <p:spPr bwMode="auto">
            <a:xfrm>
              <a:off x="3350" y="2956"/>
              <a:ext cx="70" cy="36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3" y="32"/>
                </a:cxn>
                <a:cxn ang="0">
                  <a:pos x="8" y="42"/>
                </a:cxn>
                <a:cxn ang="0">
                  <a:pos x="17" y="52"/>
                </a:cxn>
                <a:cxn ang="0">
                  <a:pos x="25" y="58"/>
                </a:cxn>
                <a:cxn ang="0">
                  <a:pos x="35" y="63"/>
                </a:cxn>
                <a:cxn ang="0">
                  <a:pos x="47" y="67"/>
                </a:cxn>
                <a:cxn ang="0">
                  <a:pos x="59" y="70"/>
                </a:cxn>
                <a:cxn ang="0">
                  <a:pos x="72" y="72"/>
                </a:cxn>
                <a:cxn ang="0">
                  <a:pos x="85" y="72"/>
                </a:cxn>
                <a:cxn ang="0">
                  <a:pos x="97" y="68"/>
                </a:cxn>
                <a:cxn ang="0">
                  <a:pos x="107" y="62"/>
                </a:cxn>
                <a:cxn ang="0">
                  <a:pos x="117" y="53"/>
                </a:cxn>
                <a:cxn ang="0">
                  <a:pos x="124" y="45"/>
                </a:cxn>
                <a:cxn ang="0">
                  <a:pos x="131" y="33"/>
                </a:cxn>
                <a:cxn ang="0">
                  <a:pos x="136" y="23"/>
                </a:cxn>
                <a:cxn ang="0">
                  <a:pos x="141" y="11"/>
                </a:cxn>
                <a:cxn ang="0">
                  <a:pos x="141" y="3"/>
                </a:cxn>
                <a:cxn ang="0">
                  <a:pos x="137" y="0"/>
                </a:cxn>
                <a:cxn ang="0">
                  <a:pos x="131" y="0"/>
                </a:cxn>
                <a:cxn ang="0">
                  <a:pos x="126" y="5"/>
                </a:cxn>
                <a:cxn ang="0">
                  <a:pos x="114" y="18"/>
                </a:cxn>
                <a:cxn ang="0">
                  <a:pos x="99" y="30"/>
                </a:cxn>
                <a:cxn ang="0">
                  <a:pos x="82" y="40"/>
                </a:cxn>
                <a:cxn ang="0">
                  <a:pos x="64" y="47"/>
                </a:cxn>
                <a:cxn ang="0">
                  <a:pos x="45" y="48"/>
                </a:cxn>
                <a:cxn ang="0">
                  <a:pos x="27" y="45"/>
                </a:cxn>
                <a:cxn ang="0">
                  <a:pos x="14" y="35"/>
                </a:cxn>
                <a:cxn ang="0">
                  <a:pos x="2" y="1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141" h="72">
                  <a:moveTo>
                    <a:pt x="0" y="20"/>
                  </a:moveTo>
                  <a:lnTo>
                    <a:pt x="3" y="32"/>
                  </a:lnTo>
                  <a:lnTo>
                    <a:pt x="8" y="42"/>
                  </a:lnTo>
                  <a:lnTo>
                    <a:pt x="17" y="52"/>
                  </a:lnTo>
                  <a:lnTo>
                    <a:pt x="25" y="58"/>
                  </a:lnTo>
                  <a:lnTo>
                    <a:pt x="35" y="63"/>
                  </a:lnTo>
                  <a:lnTo>
                    <a:pt x="47" y="67"/>
                  </a:lnTo>
                  <a:lnTo>
                    <a:pt x="59" y="70"/>
                  </a:lnTo>
                  <a:lnTo>
                    <a:pt x="72" y="72"/>
                  </a:lnTo>
                  <a:lnTo>
                    <a:pt x="85" y="72"/>
                  </a:lnTo>
                  <a:lnTo>
                    <a:pt x="97" y="68"/>
                  </a:lnTo>
                  <a:lnTo>
                    <a:pt x="107" y="62"/>
                  </a:lnTo>
                  <a:lnTo>
                    <a:pt x="117" y="53"/>
                  </a:lnTo>
                  <a:lnTo>
                    <a:pt x="124" y="45"/>
                  </a:lnTo>
                  <a:lnTo>
                    <a:pt x="131" y="33"/>
                  </a:lnTo>
                  <a:lnTo>
                    <a:pt x="136" y="23"/>
                  </a:lnTo>
                  <a:lnTo>
                    <a:pt x="141" y="11"/>
                  </a:lnTo>
                  <a:lnTo>
                    <a:pt x="141" y="3"/>
                  </a:lnTo>
                  <a:lnTo>
                    <a:pt x="137" y="0"/>
                  </a:lnTo>
                  <a:lnTo>
                    <a:pt x="131" y="0"/>
                  </a:lnTo>
                  <a:lnTo>
                    <a:pt x="126" y="5"/>
                  </a:lnTo>
                  <a:lnTo>
                    <a:pt x="114" y="18"/>
                  </a:lnTo>
                  <a:lnTo>
                    <a:pt x="99" y="30"/>
                  </a:lnTo>
                  <a:lnTo>
                    <a:pt x="82" y="40"/>
                  </a:lnTo>
                  <a:lnTo>
                    <a:pt x="64" y="47"/>
                  </a:lnTo>
                  <a:lnTo>
                    <a:pt x="45" y="48"/>
                  </a:lnTo>
                  <a:lnTo>
                    <a:pt x="27" y="45"/>
                  </a:lnTo>
                  <a:lnTo>
                    <a:pt x="14" y="35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86" name="Freeform 162"/>
            <p:cNvSpPr>
              <a:spLocks/>
            </p:cNvSpPr>
            <p:nvPr/>
          </p:nvSpPr>
          <p:spPr bwMode="auto">
            <a:xfrm>
              <a:off x="3443" y="2961"/>
              <a:ext cx="51" cy="3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7" y="3"/>
                </a:cxn>
                <a:cxn ang="0">
                  <a:pos x="15" y="3"/>
                </a:cxn>
                <a:cxn ang="0">
                  <a:pos x="22" y="7"/>
                </a:cxn>
                <a:cxn ang="0">
                  <a:pos x="28" y="10"/>
                </a:cxn>
                <a:cxn ang="0">
                  <a:pos x="33" y="14"/>
                </a:cxn>
                <a:cxn ang="0">
                  <a:pos x="40" y="19"/>
                </a:cxn>
                <a:cxn ang="0">
                  <a:pos x="47" y="22"/>
                </a:cxn>
                <a:cxn ang="0">
                  <a:pos x="52" y="27"/>
                </a:cxn>
                <a:cxn ang="0">
                  <a:pos x="63" y="37"/>
                </a:cxn>
                <a:cxn ang="0">
                  <a:pos x="75" y="47"/>
                </a:cxn>
                <a:cxn ang="0">
                  <a:pos x="87" y="57"/>
                </a:cxn>
                <a:cxn ang="0">
                  <a:pos x="99" y="67"/>
                </a:cxn>
                <a:cxn ang="0">
                  <a:pos x="99" y="67"/>
                </a:cxn>
                <a:cxn ang="0">
                  <a:pos x="100" y="65"/>
                </a:cxn>
                <a:cxn ang="0">
                  <a:pos x="102" y="64"/>
                </a:cxn>
                <a:cxn ang="0">
                  <a:pos x="102" y="62"/>
                </a:cxn>
                <a:cxn ang="0">
                  <a:pos x="92" y="52"/>
                </a:cxn>
                <a:cxn ang="0">
                  <a:pos x="82" y="40"/>
                </a:cxn>
                <a:cxn ang="0">
                  <a:pos x="68" y="30"/>
                </a:cxn>
                <a:cxn ang="0">
                  <a:pos x="57" y="19"/>
                </a:cxn>
                <a:cxn ang="0">
                  <a:pos x="43" y="10"/>
                </a:cxn>
                <a:cxn ang="0">
                  <a:pos x="30" y="3"/>
                </a:cxn>
                <a:cxn ang="0">
                  <a:pos x="15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02" h="67">
                  <a:moveTo>
                    <a:pt x="0" y="3"/>
                  </a:moveTo>
                  <a:lnTo>
                    <a:pt x="7" y="3"/>
                  </a:lnTo>
                  <a:lnTo>
                    <a:pt x="15" y="3"/>
                  </a:lnTo>
                  <a:lnTo>
                    <a:pt x="22" y="7"/>
                  </a:lnTo>
                  <a:lnTo>
                    <a:pt x="28" y="10"/>
                  </a:lnTo>
                  <a:lnTo>
                    <a:pt x="33" y="14"/>
                  </a:lnTo>
                  <a:lnTo>
                    <a:pt x="40" y="19"/>
                  </a:lnTo>
                  <a:lnTo>
                    <a:pt x="47" y="22"/>
                  </a:lnTo>
                  <a:lnTo>
                    <a:pt x="52" y="27"/>
                  </a:lnTo>
                  <a:lnTo>
                    <a:pt x="63" y="37"/>
                  </a:lnTo>
                  <a:lnTo>
                    <a:pt x="75" y="47"/>
                  </a:lnTo>
                  <a:lnTo>
                    <a:pt x="87" y="57"/>
                  </a:lnTo>
                  <a:lnTo>
                    <a:pt x="99" y="67"/>
                  </a:lnTo>
                  <a:lnTo>
                    <a:pt x="99" y="67"/>
                  </a:lnTo>
                  <a:lnTo>
                    <a:pt x="100" y="65"/>
                  </a:lnTo>
                  <a:lnTo>
                    <a:pt x="102" y="64"/>
                  </a:lnTo>
                  <a:lnTo>
                    <a:pt x="102" y="62"/>
                  </a:lnTo>
                  <a:lnTo>
                    <a:pt x="92" y="52"/>
                  </a:lnTo>
                  <a:lnTo>
                    <a:pt x="82" y="40"/>
                  </a:lnTo>
                  <a:lnTo>
                    <a:pt x="68" y="30"/>
                  </a:lnTo>
                  <a:lnTo>
                    <a:pt x="57" y="19"/>
                  </a:lnTo>
                  <a:lnTo>
                    <a:pt x="43" y="10"/>
                  </a:lnTo>
                  <a:lnTo>
                    <a:pt x="30" y="3"/>
                  </a:lnTo>
                  <a:lnTo>
                    <a:pt x="15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87" name="Freeform 163"/>
            <p:cNvSpPr>
              <a:spLocks/>
            </p:cNvSpPr>
            <p:nvPr/>
          </p:nvSpPr>
          <p:spPr bwMode="auto">
            <a:xfrm>
              <a:off x="3324" y="2966"/>
              <a:ext cx="34" cy="149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45" y="35"/>
                </a:cxn>
                <a:cxn ang="0">
                  <a:pos x="29" y="70"/>
                </a:cxn>
                <a:cxn ang="0">
                  <a:pos x="15" y="106"/>
                </a:cxn>
                <a:cxn ang="0">
                  <a:pos x="7" y="141"/>
                </a:cxn>
                <a:cxn ang="0">
                  <a:pos x="2" y="178"/>
                </a:cxn>
                <a:cxn ang="0">
                  <a:pos x="0" y="216"/>
                </a:cxn>
                <a:cxn ang="0">
                  <a:pos x="4" y="255"/>
                </a:cxn>
                <a:cxn ang="0">
                  <a:pos x="10" y="296"/>
                </a:cxn>
                <a:cxn ang="0">
                  <a:pos x="12" y="298"/>
                </a:cxn>
                <a:cxn ang="0">
                  <a:pos x="14" y="296"/>
                </a:cxn>
                <a:cxn ang="0">
                  <a:pos x="17" y="295"/>
                </a:cxn>
                <a:cxn ang="0">
                  <a:pos x="17" y="291"/>
                </a:cxn>
                <a:cxn ang="0">
                  <a:pos x="14" y="255"/>
                </a:cxn>
                <a:cxn ang="0">
                  <a:pos x="10" y="218"/>
                </a:cxn>
                <a:cxn ang="0">
                  <a:pos x="9" y="183"/>
                </a:cxn>
                <a:cxn ang="0">
                  <a:pos x="10" y="146"/>
                </a:cxn>
                <a:cxn ang="0">
                  <a:pos x="14" y="126"/>
                </a:cxn>
                <a:cxn ang="0">
                  <a:pos x="17" y="107"/>
                </a:cxn>
                <a:cxn ang="0">
                  <a:pos x="24" y="89"/>
                </a:cxn>
                <a:cxn ang="0">
                  <a:pos x="30" y="70"/>
                </a:cxn>
                <a:cxn ang="0">
                  <a:pos x="39" y="52"/>
                </a:cxn>
                <a:cxn ang="0">
                  <a:pos x="49" y="34"/>
                </a:cxn>
                <a:cxn ang="0">
                  <a:pos x="59" y="17"/>
                </a:cxn>
                <a:cxn ang="0">
                  <a:pos x="69" y="0"/>
                </a:cxn>
                <a:cxn ang="0">
                  <a:pos x="69" y="0"/>
                </a:cxn>
                <a:cxn ang="0">
                  <a:pos x="69" y="0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7" y="0"/>
                </a:cxn>
              </a:cxnLst>
              <a:rect l="0" t="0" r="r" b="b"/>
              <a:pathLst>
                <a:path w="69" h="298">
                  <a:moveTo>
                    <a:pt x="67" y="0"/>
                  </a:moveTo>
                  <a:lnTo>
                    <a:pt x="45" y="35"/>
                  </a:lnTo>
                  <a:lnTo>
                    <a:pt x="29" y="70"/>
                  </a:lnTo>
                  <a:lnTo>
                    <a:pt x="15" y="106"/>
                  </a:lnTo>
                  <a:lnTo>
                    <a:pt x="7" y="141"/>
                  </a:lnTo>
                  <a:lnTo>
                    <a:pt x="2" y="178"/>
                  </a:lnTo>
                  <a:lnTo>
                    <a:pt x="0" y="216"/>
                  </a:lnTo>
                  <a:lnTo>
                    <a:pt x="4" y="255"/>
                  </a:lnTo>
                  <a:lnTo>
                    <a:pt x="10" y="296"/>
                  </a:lnTo>
                  <a:lnTo>
                    <a:pt x="12" y="298"/>
                  </a:lnTo>
                  <a:lnTo>
                    <a:pt x="14" y="296"/>
                  </a:lnTo>
                  <a:lnTo>
                    <a:pt x="17" y="295"/>
                  </a:lnTo>
                  <a:lnTo>
                    <a:pt x="17" y="291"/>
                  </a:lnTo>
                  <a:lnTo>
                    <a:pt x="14" y="255"/>
                  </a:lnTo>
                  <a:lnTo>
                    <a:pt x="10" y="218"/>
                  </a:lnTo>
                  <a:lnTo>
                    <a:pt x="9" y="183"/>
                  </a:lnTo>
                  <a:lnTo>
                    <a:pt x="10" y="146"/>
                  </a:lnTo>
                  <a:lnTo>
                    <a:pt x="14" y="126"/>
                  </a:lnTo>
                  <a:lnTo>
                    <a:pt x="17" y="107"/>
                  </a:lnTo>
                  <a:lnTo>
                    <a:pt x="24" y="89"/>
                  </a:lnTo>
                  <a:lnTo>
                    <a:pt x="30" y="70"/>
                  </a:lnTo>
                  <a:lnTo>
                    <a:pt x="39" y="52"/>
                  </a:lnTo>
                  <a:lnTo>
                    <a:pt x="49" y="34"/>
                  </a:lnTo>
                  <a:lnTo>
                    <a:pt x="59" y="17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88" name="Freeform 164"/>
            <p:cNvSpPr>
              <a:spLocks/>
            </p:cNvSpPr>
            <p:nvPr/>
          </p:nvSpPr>
          <p:spPr bwMode="auto">
            <a:xfrm>
              <a:off x="3240" y="3035"/>
              <a:ext cx="82" cy="88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74" y="12"/>
                </a:cxn>
                <a:cxn ang="0">
                  <a:pos x="64" y="22"/>
                </a:cxn>
                <a:cxn ang="0">
                  <a:pos x="55" y="32"/>
                </a:cxn>
                <a:cxn ang="0">
                  <a:pos x="45" y="42"/>
                </a:cxn>
                <a:cxn ang="0">
                  <a:pos x="37" y="52"/>
                </a:cxn>
                <a:cxn ang="0">
                  <a:pos x="29" y="62"/>
                </a:cxn>
                <a:cxn ang="0">
                  <a:pos x="20" y="72"/>
                </a:cxn>
                <a:cxn ang="0">
                  <a:pos x="12" y="84"/>
                </a:cxn>
                <a:cxn ang="0">
                  <a:pos x="5" y="95"/>
                </a:cxn>
                <a:cxn ang="0">
                  <a:pos x="0" y="107"/>
                </a:cxn>
                <a:cxn ang="0">
                  <a:pos x="0" y="121"/>
                </a:cxn>
                <a:cxn ang="0">
                  <a:pos x="4" y="132"/>
                </a:cxn>
                <a:cxn ang="0">
                  <a:pos x="9" y="139"/>
                </a:cxn>
                <a:cxn ang="0">
                  <a:pos x="14" y="144"/>
                </a:cxn>
                <a:cxn ang="0">
                  <a:pos x="20" y="149"/>
                </a:cxn>
                <a:cxn ang="0">
                  <a:pos x="29" y="154"/>
                </a:cxn>
                <a:cxn ang="0">
                  <a:pos x="37" y="159"/>
                </a:cxn>
                <a:cxn ang="0">
                  <a:pos x="45" y="162"/>
                </a:cxn>
                <a:cxn ang="0">
                  <a:pos x="54" y="166"/>
                </a:cxn>
                <a:cxn ang="0">
                  <a:pos x="60" y="167"/>
                </a:cxn>
                <a:cxn ang="0">
                  <a:pos x="74" y="171"/>
                </a:cxn>
                <a:cxn ang="0">
                  <a:pos x="87" y="172"/>
                </a:cxn>
                <a:cxn ang="0">
                  <a:pos x="101" y="174"/>
                </a:cxn>
                <a:cxn ang="0">
                  <a:pos x="112" y="176"/>
                </a:cxn>
                <a:cxn ang="0">
                  <a:pos x="124" y="174"/>
                </a:cxn>
                <a:cxn ang="0">
                  <a:pos x="136" y="172"/>
                </a:cxn>
                <a:cxn ang="0">
                  <a:pos x="146" y="166"/>
                </a:cxn>
                <a:cxn ang="0">
                  <a:pos x="158" y="157"/>
                </a:cxn>
                <a:cxn ang="0">
                  <a:pos x="163" y="151"/>
                </a:cxn>
                <a:cxn ang="0">
                  <a:pos x="166" y="141"/>
                </a:cxn>
                <a:cxn ang="0">
                  <a:pos x="166" y="134"/>
                </a:cxn>
                <a:cxn ang="0">
                  <a:pos x="158" y="131"/>
                </a:cxn>
                <a:cxn ang="0">
                  <a:pos x="147" y="131"/>
                </a:cxn>
                <a:cxn ang="0">
                  <a:pos x="139" y="132"/>
                </a:cxn>
                <a:cxn ang="0">
                  <a:pos x="129" y="134"/>
                </a:cxn>
                <a:cxn ang="0">
                  <a:pos x="121" y="137"/>
                </a:cxn>
                <a:cxn ang="0">
                  <a:pos x="112" y="139"/>
                </a:cxn>
                <a:cxn ang="0">
                  <a:pos x="102" y="141"/>
                </a:cxn>
                <a:cxn ang="0">
                  <a:pos x="94" y="142"/>
                </a:cxn>
                <a:cxn ang="0">
                  <a:pos x="84" y="142"/>
                </a:cxn>
                <a:cxn ang="0">
                  <a:pos x="76" y="142"/>
                </a:cxn>
                <a:cxn ang="0">
                  <a:pos x="67" y="142"/>
                </a:cxn>
                <a:cxn ang="0">
                  <a:pos x="60" y="141"/>
                </a:cxn>
                <a:cxn ang="0">
                  <a:pos x="52" y="141"/>
                </a:cxn>
                <a:cxn ang="0">
                  <a:pos x="45" y="139"/>
                </a:cxn>
                <a:cxn ang="0">
                  <a:pos x="37" y="136"/>
                </a:cxn>
                <a:cxn ang="0">
                  <a:pos x="30" y="132"/>
                </a:cxn>
                <a:cxn ang="0">
                  <a:pos x="22" y="129"/>
                </a:cxn>
                <a:cxn ang="0">
                  <a:pos x="12" y="117"/>
                </a:cxn>
                <a:cxn ang="0">
                  <a:pos x="10" y="102"/>
                </a:cxn>
                <a:cxn ang="0">
                  <a:pos x="19" y="84"/>
                </a:cxn>
                <a:cxn ang="0">
                  <a:pos x="30" y="64"/>
                </a:cxn>
                <a:cxn ang="0">
                  <a:pos x="45" y="44"/>
                </a:cxn>
                <a:cxn ang="0">
                  <a:pos x="60" y="27"/>
                </a:cxn>
                <a:cxn ang="0">
                  <a:pos x="74" y="10"/>
                </a:cxn>
                <a:cxn ang="0">
                  <a:pos x="82" y="0"/>
                </a:cxn>
                <a:cxn ang="0">
                  <a:pos x="82" y="0"/>
                </a:cxn>
                <a:cxn ang="0">
                  <a:pos x="82" y="0"/>
                </a:cxn>
                <a:cxn ang="0">
                  <a:pos x="82" y="0"/>
                </a:cxn>
                <a:cxn ang="0">
                  <a:pos x="82" y="0"/>
                </a:cxn>
                <a:cxn ang="0">
                  <a:pos x="82" y="0"/>
                </a:cxn>
              </a:cxnLst>
              <a:rect l="0" t="0" r="r" b="b"/>
              <a:pathLst>
                <a:path w="166" h="176">
                  <a:moveTo>
                    <a:pt x="82" y="0"/>
                  </a:moveTo>
                  <a:lnTo>
                    <a:pt x="74" y="12"/>
                  </a:lnTo>
                  <a:lnTo>
                    <a:pt x="64" y="22"/>
                  </a:lnTo>
                  <a:lnTo>
                    <a:pt x="55" y="32"/>
                  </a:lnTo>
                  <a:lnTo>
                    <a:pt x="45" y="42"/>
                  </a:lnTo>
                  <a:lnTo>
                    <a:pt x="37" y="52"/>
                  </a:lnTo>
                  <a:lnTo>
                    <a:pt x="29" y="62"/>
                  </a:lnTo>
                  <a:lnTo>
                    <a:pt x="20" y="72"/>
                  </a:lnTo>
                  <a:lnTo>
                    <a:pt x="12" y="84"/>
                  </a:lnTo>
                  <a:lnTo>
                    <a:pt x="5" y="95"/>
                  </a:lnTo>
                  <a:lnTo>
                    <a:pt x="0" y="107"/>
                  </a:lnTo>
                  <a:lnTo>
                    <a:pt x="0" y="121"/>
                  </a:lnTo>
                  <a:lnTo>
                    <a:pt x="4" y="132"/>
                  </a:lnTo>
                  <a:lnTo>
                    <a:pt x="9" y="139"/>
                  </a:lnTo>
                  <a:lnTo>
                    <a:pt x="14" y="144"/>
                  </a:lnTo>
                  <a:lnTo>
                    <a:pt x="20" y="149"/>
                  </a:lnTo>
                  <a:lnTo>
                    <a:pt x="29" y="154"/>
                  </a:lnTo>
                  <a:lnTo>
                    <a:pt x="37" y="159"/>
                  </a:lnTo>
                  <a:lnTo>
                    <a:pt x="45" y="162"/>
                  </a:lnTo>
                  <a:lnTo>
                    <a:pt x="54" y="166"/>
                  </a:lnTo>
                  <a:lnTo>
                    <a:pt x="60" y="167"/>
                  </a:lnTo>
                  <a:lnTo>
                    <a:pt x="74" y="171"/>
                  </a:lnTo>
                  <a:lnTo>
                    <a:pt x="87" y="172"/>
                  </a:lnTo>
                  <a:lnTo>
                    <a:pt x="101" y="174"/>
                  </a:lnTo>
                  <a:lnTo>
                    <a:pt x="112" y="176"/>
                  </a:lnTo>
                  <a:lnTo>
                    <a:pt x="124" y="174"/>
                  </a:lnTo>
                  <a:lnTo>
                    <a:pt x="136" y="172"/>
                  </a:lnTo>
                  <a:lnTo>
                    <a:pt x="146" y="166"/>
                  </a:lnTo>
                  <a:lnTo>
                    <a:pt x="158" y="157"/>
                  </a:lnTo>
                  <a:lnTo>
                    <a:pt x="163" y="151"/>
                  </a:lnTo>
                  <a:lnTo>
                    <a:pt x="166" y="141"/>
                  </a:lnTo>
                  <a:lnTo>
                    <a:pt x="166" y="134"/>
                  </a:lnTo>
                  <a:lnTo>
                    <a:pt x="158" y="131"/>
                  </a:lnTo>
                  <a:lnTo>
                    <a:pt x="147" y="131"/>
                  </a:lnTo>
                  <a:lnTo>
                    <a:pt x="139" y="132"/>
                  </a:lnTo>
                  <a:lnTo>
                    <a:pt x="129" y="134"/>
                  </a:lnTo>
                  <a:lnTo>
                    <a:pt x="121" y="137"/>
                  </a:lnTo>
                  <a:lnTo>
                    <a:pt x="112" y="139"/>
                  </a:lnTo>
                  <a:lnTo>
                    <a:pt x="102" y="141"/>
                  </a:lnTo>
                  <a:lnTo>
                    <a:pt x="94" y="142"/>
                  </a:lnTo>
                  <a:lnTo>
                    <a:pt x="84" y="142"/>
                  </a:lnTo>
                  <a:lnTo>
                    <a:pt x="76" y="142"/>
                  </a:lnTo>
                  <a:lnTo>
                    <a:pt x="67" y="142"/>
                  </a:lnTo>
                  <a:lnTo>
                    <a:pt x="60" y="141"/>
                  </a:lnTo>
                  <a:lnTo>
                    <a:pt x="52" y="141"/>
                  </a:lnTo>
                  <a:lnTo>
                    <a:pt x="45" y="139"/>
                  </a:lnTo>
                  <a:lnTo>
                    <a:pt x="37" y="136"/>
                  </a:lnTo>
                  <a:lnTo>
                    <a:pt x="30" y="132"/>
                  </a:lnTo>
                  <a:lnTo>
                    <a:pt x="22" y="129"/>
                  </a:lnTo>
                  <a:lnTo>
                    <a:pt x="12" y="117"/>
                  </a:lnTo>
                  <a:lnTo>
                    <a:pt x="10" y="102"/>
                  </a:lnTo>
                  <a:lnTo>
                    <a:pt x="19" y="84"/>
                  </a:lnTo>
                  <a:lnTo>
                    <a:pt x="30" y="64"/>
                  </a:lnTo>
                  <a:lnTo>
                    <a:pt x="45" y="44"/>
                  </a:lnTo>
                  <a:lnTo>
                    <a:pt x="60" y="27"/>
                  </a:lnTo>
                  <a:lnTo>
                    <a:pt x="74" y="1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89" name="Freeform 165"/>
            <p:cNvSpPr>
              <a:spLocks/>
            </p:cNvSpPr>
            <p:nvPr/>
          </p:nvSpPr>
          <p:spPr bwMode="auto">
            <a:xfrm>
              <a:off x="3396" y="2915"/>
              <a:ext cx="38" cy="46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4" y="8"/>
                </a:cxn>
                <a:cxn ang="0">
                  <a:pos x="25" y="17"/>
                </a:cxn>
                <a:cxn ang="0">
                  <a:pos x="35" y="27"/>
                </a:cxn>
                <a:cxn ang="0">
                  <a:pos x="45" y="38"/>
                </a:cxn>
                <a:cxn ang="0">
                  <a:pos x="52" y="50"/>
                </a:cxn>
                <a:cxn ang="0">
                  <a:pos x="55" y="63"/>
                </a:cxn>
                <a:cxn ang="0">
                  <a:pos x="60" y="75"/>
                </a:cxn>
                <a:cxn ang="0">
                  <a:pos x="65" y="88"/>
                </a:cxn>
                <a:cxn ang="0">
                  <a:pos x="67" y="90"/>
                </a:cxn>
                <a:cxn ang="0">
                  <a:pos x="70" y="88"/>
                </a:cxn>
                <a:cxn ang="0">
                  <a:pos x="74" y="85"/>
                </a:cxn>
                <a:cxn ang="0">
                  <a:pos x="75" y="82"/>
                </a:cxn>
                <a:cxn ang="0">
                  <a:pos x="74" y="68"/>
                </a:cxn>
                <a:cxn ang="0">
                  <a:pos x="69" y="55"/>
                </a:cxn>
                <a:cxn ang="0">
                  <a:pos x="60" y="42"/>
                </a:cxn>
                <a:cxn ang="0">
                  <a:pos x="50" y="30"/>
                </a:cxn>
                <a:cxn ang="0">
                  <a:pos x="39" y="22"/>
                </a:cxn>
                <a:cxn ang="0">
                  <a:pos x="27" y="12"/>
                </a:cxn>
                <a:cxn ang="0">
                  <a:pos x="14" y="5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75" h="90">
                  <a:moveTo>
                    <a:pt x="0" y="1"/>
                  </a:moveTo>
                  <a:lnTo>
                    <a:pt x="14" y="8"/>
                  </a:lnTo>
                  <a:lnTo>
                    <a:pt x="25" y="17"/>
                  </a:lnTo>
                  <a:lnTo>
                    <a:pt x="35" y="27"/>
                  </a:lnTo>
                  <a:lnTo>
                    <a:pt x="45" y="38"/>
                  </a:lnTo>
                  <a:lnTo>
                    <a:pt x="52" y="50"/>
                  </a:lnTo>
                  <a:lnTo>
                    <a:pt x="55" y="63"/>
                  </a:lnTo>
                  <a:lnTo>
                    <a:pt x="60" y="75"/>
                  </a:lnTo>
                  <a:lnTo>
                    <a:pt x="65" y="88"/>
                  </a:lnTo>
                  <a:lnTo>
                    <a:pt x="67" y="90"/>
                  </a:lnTo>
                  <a:lnTo>
                    <a:pt x="70" y="88"/>
                  </a:lnTo>
                  <a:lnTo>
                    <a:pt x="74" y="85"/>
                  </a:lnTo>
                  <a:lnTo>
                    <a:pt x="75" y="82"/>
                  </a:lnTo>
                  <a:lnTo>
                    <a:pt x="74" y="68"/>
                  </a:lnTo>
                  <a:lnTo>
                    <a:pt x="69" y="55"/>
                  </a:lnTo>
                  <a:lnTo>
                    <a:pt x="60" y="42"/>
                  </a:lnTo>
                  <a:lnTo>
                    <a:pt x="50" y="30"/>
                  </a:lnTo>
                  <a:lnTo>
                    <a:pt x="39" y="22"/>
                  </a:lnTo>
                  <a:lnTo>
                    <a:pt x="27" y="12"/>
                  </a:lnTo>
                  <a:lnTo>
                    <a:pt x="14" y="5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90" name="Freeform 166"/>
            <p:cNvSpPr>
              <a:spLocks/>
            </p:cNvSpPr>
            <p:nvPr/>
          </p:nvSpPr>
          <p:spPr bwMode="auto">
            <a:xfrm>
              <a:off x="3500" y="2923"/>
              <a:ext cx="33" cy="3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0" y="8"/>
                </a:cxn>
                <a:cxn ang="0">
                  <a:pos x="18" y="15"/>
                </a:cxn>
                <a:cxn ang="0">
                  <a:pos x="26" y="23"/>
                </a:cxn>
                <a:cxn ang="0">
                  <a:pos x="35" y="32"/>
                </a:cxn>
                <a:cxn ang="0">
                  <a:pos x="38" y="35"/>
                </a:cxn>
                <a:cxn ang="0">
                  <a:pos x="41" y="40"/>
                </a:cxn>
                <a:cxn ang="0">
                  <a:pos x="45" y="43"/>
                </a:cxn>
                <a:cxn ang="0">
                  <a:pos x="48" y="48"/>
                </a:cxn>
                <a:cxn ang="0">
                  <a:pos x="50" y="52"/>
                </a:cxn>
                <a:cxn ang="0">
                  <a:pos x="53" y="57"/>
                </a:cxn>
                <a:cxn ang="0">
                  <a:pos x="55" y="62"/>
                </a:cxn>
                <a:cxn ang="0">
                  <a:pos x="58" y="65"/>
                </a:cxn>
                <a:cxn ang="0">
                  <a:pos x="62" y="67"/>
                </a:cxn>
                <a:cxn ang="0">
                  <a:pos x="65" y="65"/>
                </a:cxn>
                <a:cxn ang="0">
                  <a:pos x="67" y="63"/>
                </a:cxn>
                <a:cxn ang="0">
                  <a:pos x="67" y="60"/>
                </a:cxn>
                <a:cxn ang="0">
                  <a:pos x="65" y="50"/>
                </a:cxn>
                <a:cxn ang="0">
                  <a:pos x="58" y="42"/>
                </a:cxn>
                <a:cxn ang="0">
                  <a:pos x="50" y="35"/>
                </a:cxn>
                <a:cxn ang="0">
                  <a:pos x="43" y="28"/>
                </a:cxn>
                <a:cxn ang="0">
                  <a:pos x="33" y="22"/>
                </a:cxn>
                <a:cxn ang="0">
                  <a:pos x="23" y="13"/>
                </a:cxn>
                <a:cxn ang="0">
                  <a:pos x="13" y="7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67" h="67">
                  <a:moveTo>
                    <a:pt x="0" y="2"/>
                  </a:moveTo>
                  <a:lnTo>
                    <a:pt x="10" y="8"/>
                  </a:lnTo>
                  <a:lnTo>
                    <a:pt x="18" y="15"/>
                  </a:lnTo>
                  <a:lnTo>
                    <a:pt x="26" y="23"/>
                  </a:lnTo>
                  <a:lnTo>
                    <a:pt x="35" y="32"/>
                  </a:lnTo>
                  <a:lnTo>
                    <a:pt x="38" y="35"/>
                  </a:lnTo>
                  <a:lnTo>
                    <a:pt x="41" y="40"/>
                  </a:lnTo>
                  <a:lnTo>
                    <a:pt x="45" y="43"/>
                  </a:lnTo>
                  <a:lnTo>
                    <a:pt x="48" y="48"/>
                  </a:lnTo>
                  <a:lnTo>
                    <a:pt x="50" y="52"/>
                  </a:lnTo>
                  <a:lnTo>
                    <a:pt x="53" y="57"/>
                  </a:lnTo>
                  <a:lnTo>
                    <a:pt x="55" y="62"/>
                  </a:lnTo>
                  <a:lnTo>
                    <a:pt x="58" y="65"/>
                  </a:lnTo>
                  <a:lnTo>
                    <a:pt x="62" y="67"/>
                  </a:lnTo>
                  <a:lnTo>
                    <a:pt x="65" y="65"/>
                  </a:lnTo>
                  <a:lnTo>
                    <a:pt x="67" y="63"/>
                  </a:lnTo>
                  <a:lnTo>
                    <a:pt x="67" y="60"/>
                  </a:lnTo>
                  <a:lnTo>
                    <a:pt x="65" y="50"/>
                  </a:lnTo>
                  <a:lnTo>
                    <a:pt x="58" y="42"/>
                  </a:lnTo>
                  <a:lnTo>
                    <a:pt x="50" y="35"/>
                  </a:lnTo>
                  <a:lnTo>
                    <a:pt x="43" y="28"/>
                  </a:lnTo>
                  <a:lnTo>
                    <a:pt x="33" y="22"/>
                  </a:lnTo>
                  <a:lnTo>
                    <a:pt x="23" y="13"/>
                  </a:lnTo>
                  <a:lnTo>
                    <a:pt x="13" y="7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91" name="Freeform 167"/>
            <p:cNvSpPr>
              <a:spLocks/>
            </p:cNvSpPr>
            <p:nvPr/>
          </p:nvSpPr>
          <p:spPr bwMode="auto">
            <a:xfrm>
              <a:off x="3132" y="2262"/>
              <a:ext cx="120" cy="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" y="10"/>
                </a:cxn>
                <a:cxn ang="0">
                  <a:pos x="37" y="22"/>
                </a:cxn>
                <a:cxn ang="0">
                  <a:pos x="56" y="32"/>
                </a:cxn>
                <a:cxn ang="0">
                  <a:pos x="74" y="43"/>
                </a:cxn>
                <a:cxn ang="0">
                  <a:pos x="91" y="57"/>
                </a:cxn>
                <a:cxn ang="0">
                  <a:pos x="107" y="69"/>
                </a:cxn>
                <a:cxn ang="0">
                  <a:pos x="124" y="84"/>
                </a:cxn>
                <a:cxn ang="0">
                  <a:pos x="139" y="97"/>
                </a:cxn>
                <a:cxn ang="0">
                  <a:pos x="151" y="109"/>
                </a:cxn>
                <a:cxn ang="0">
                  <a:pos x="163" y="120"/>
                </a:cxn>
                <a:cxn ang="0">
                  <a:pos x="173" y="134"/>
                </a:cxn>
                <a:cxn ang="0">
                  <a:pos x="184" y="146"/>
                </a:cxn>
                <a:cxn ang="0">
                  <a:pos x="194" y="157"/>
                </a:cxn>
                <a:cxn ang="0">
                  <a:pos x="206" y="169"/>
                </a:cxn>
                <a:cxn ang="0">
                  <a:pos x="220" y="179"/>
                </a:cxn>
                <a:cxn ang="0">
                  <a:pos x="235" y="187"/>
                </a:cxn>
                <a:cxn ang="0">
                  <a:pos x="236" y="187"/>
                </a:cxn>
                <a:cxn ang="0">
                  <a:pos x="240" y="186"/>
                </a:cxn>
                <a:cxn ang="0">
                  <a:pos x="241" y="184"/>
                </a:cxn>
                <a:cxn ang="0">
                  <a:pos x="240" y="182"/>
                </a:cxn>
                <a:cxn ang="0">
                  <a:pos x="225" y="171"/>
                </a:cxn>
                <a:cxn ang="0">
                  <a:pos x="211" y="159"/>
                </a:cxn>
                <a:cxn ang="0">
                  <a:pos x="199" y="147"/>
                </a:cxn>
                <a:cxn ang="0">
                  <a:pos x="186" y="134"/>
                </a:cxn>
                <a:cxn ang="0">
                  <a:pos x="174" y="120"/>
                </a:cxn>
                <a:cxn ang="0">
                  <a:pos x="163" y="107"/>
                </a:cxn>
                <a:cxn ang="0">
                  <a:pos x="149" y="94"/>
                </a:cxn>
                <a:cxn ang="0">
                  <a:pos x="136" y="82"/>
                </a:cxn>
                <a:cxn ang="0">
                  <a:pos x="121" y="70"/>
                </a:cxn>
                <a:cxn ang="0">
                  <a:pos x="104" y="59"/>
                </a:cxn>
                <a:cxn ang="0">
                  <a:pos x="87" y="47"/>
                </a:cxn>
                <a:cxn ang="0">
                  <a:pos x="71" y="37"/>
                </a:cxn>
                <a:cxn ang="0">
                  <a:pos x="54" y="27"/>
                </a:cxn>
                <a:cxn ang="0">
                  <a:pos x="36" y="17"/>
                </a:cxn>
                <a:cxn ang="0">
                  <a:pos x="19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1" h="187">
                  <a:moveTo>
                    <a:pt x="0" y="0"/>
                  </a:moveTo>
                  <a:lnTo>
                    <a:pt x="19" y="10"/>
                  </a:lnTo>
                  <a:lnTo>
                    <a:pt x="37" y="22"/>
                  </a:lnTo>
                  <a:lnTo>
                    <a:pt x="56" y="32"/>
                  </a:lnTo>
                  <a:lnTo>
                    <a:pt x="74" y="43"/>
                  </a:lnTo>
                  <a:lnTo>
                    <a:pt x="91" y="57"/>
                  </a:lnTo>
                  <a:lnTo>
                    <a:pt x="107" y="69"/>
                  </a:lnTo>
                  <a:lnTo>
                    <a:pt x="124" y="84"/>
                  </a:lnTo>
                  <a:lnTo>
                    <a:pt x="139" y="97"/>
                  </a:lnTo>
                  <a:lnTo>
                    <a:pt x="151" y="109"/>
                  </a:lnTo>
                  <a:lnTo>
                    <a:pt x="163" y="120"/>
                  </a:lnTo>
                  <a:lnTo>
                    <a:pt x="173" y="134"/>
                  </a:lnTo>
                  <a:lnTo>
                    <a:pt x="184" y="146"/>
                  </a:lnTo>
                  <a:lnTo>
                    <a:pt x="194" y="157"/>
                  </a:lnTo>
                  <a:lnTo>
                    <a:pt x="206" y="169"/>
                  </a:lnTo>
                  <a:lnTo>
                    <a:pt x="220" y="179"/>
                  </a:lnTo>
                  <a:lnTo>
                    <a:pt x="235" y="187"/>
                  </a:lnTo>
                  <a:lnTo>
                    <a:pt x="236" y="187"/>
                  </a:lnTo>
                  <a:lnTo>
                    <a:pt x="240" y="186"/>
                  </a:lnTo>
                  <a:lnTo>
                    <a:pt x="241" y="184"/>
                  </a:lnTo>
                  <a:lnTo>
                    <a:pt x="240" y="182"/>
                  </a:lnTo>
                  <a:lnTo>
                    <a:pt x="225" y="171"/>
                  </a:lnTo>
                  <a:lnTo>
                    <a:pt x="211" y="159"/>
                  </a:lnTo>
                  <a:lnTo>
                    <a:pt x="199" y="147"/>
                  </a:lnTo>
                  <a:lnTo>
                    <a:pt x="186" y="134"/>
                  </a:lnTo>
                  <a:lnTo>
                    <a:pt x="174" y="120"/>
                  </a:lnTo>
                  <a:lnTo>
                    <a:pt x="163" y="107"/>
                  </a:lnTo>
                  <a:lnTo>
                    <a:pt x="149" y="94"/>
                  </a:lnTo>
                  <a:lnTo>
                    <a:pt x="136" y="82"/>
                  </a:lnTo>
                  <a:lnTo>
                    <a:pt x="121" y="70"/>
                  </a:lnTo>
                  <a:lnTo>
                    <a:pt x="104" y="59"/>
                  </a:lnTo>
                  <a:lnTo>
                    <a:pt x="87" y="47"/>
                  </a:lnTo>
                  <a:lnTo>
                    <a:pt x="71" y="37"/>
                  </a:lnTo>
                  <a:lnTo>
                    <a:pt x="54" y="27"/>
                  </a:lnTo>
                  <a:lnTo>
                    <a:pt x="36" y="17"/>
                  </a:lnTo>
                  <a:lnTo>
                    <a:pt x="19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92" name="Freeform 168"/>
            <p:cNvSpPr>
              <a:spLocks/>
            </p:cNvSpPr>
            <p:nvPr/>
          </p:nvSpPr>
          <p:spPr bwMode="auto">
            <a:xfrm>
              <a:off x="2931" y="3023"/>
              <a:ext cx="84" cy="11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8" y="36"/>
                </a:cxn>
                <a:cxn ang="0">
                  <a:pos x="20" y="70"/>
                </a:cxn>
                <a:cxn ang="0">
                  <a:pos x="35" y="103"/>
                </a:cxn>
                <a:cxn ang="0">
                  <a:pos x="53" y="135"/>
                </a:cxn>
                <a:cxn ang="0">
                  <a:pos x="73" y="164"/>
                </a:cxn>
                <a:cxn ang="0">
                  <a:pos x="98" y="189"/>
                </a:cxn>
                <a:cxn ang="0">
                  <a:pos x="127" y="210"/>
                </a:cxn>
                <a:cxn ang="0">
                  <a:pos x="159" y="229"/>
                </a:cxn>
                <a:cxn ang="0">
                  <a:pos x="162" y="227"/>
                </a:cxn>
                <a:cxn ang="0">
                  <a:pos x="165" y="226"/>
                </a:cxn>
                <a:cxn ang="0">
                  <a:pos x="167" y="222"/>
                </a:cxn>
                <a:cxn ang="0">
                  <a:pos x="165" y="219"/>
                </a:cxn>
                <a:cxn ang="0">
                  <a:pos x="137" y="197"/>
                </a:cxn>
                <a:cxn ang="0">
                  <a:pos x="110" y="174"/>
                </a:cxn>
                <a:cxn ang="0">
                  <a:pos x="85" y="150"/>
                </a:cxn>
                <a:cxn ang="0">
                  <a:pos x="63" y="123"/>
                </a:cxn>
                <a:cxn ang="0">
                  <a:pos x="43" y="97"/>
                </a:cxn>
                <a:cxn ang="0">
                  <a:pos x="27" y="67"/>
                </a:cxn>
                <a:cxn ang="0">
                  <a:pos x="13" y="35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67" h="229">
                  <a:moveTo>
                    <a:pt x="0" y="1"/>
                  </a:moveTo>
                  <a:lnTo>
                    <a:pt x="8" y="36"/>
                  </a:lnTo>
                  <a:lnTo>
                    <a:pt x="20" y="70"/>
                  </a:lnTo>
                  <a:lnTo>
                    <a:pt x="35" y="103"/>
                  </a:lnTo>
                  <a:lnTo>
                    <a:pt x="53" y="135"/>
                  </a:lnTo>
                  <a:lnTo>
                    <a:pt x="73" y="164"/>
                  </a:lnTo>
                  <a:lnTo>
                    <a:pt x="98" y="189"/>
                  </a:lnTo>
                  <a:lnTo>
                    <a:pt x="127" y="210"/>
                  </a:lnTo>
                  <a:lnTo>
                    <a:pt x="159" y="229"/>
                  </a:lnTo>
                  <a:lnTo>
                    <a:pt x="162" y="227"/>
                  </a:lnTo>
                  <a:lnTo>
                    <a:pt x="165" y="226"/>
                  </a:lnTo>
                  <a:lnTo>
                    <a:pt x="167" y="222"/>
                  </a:lnTo>
                  <a:lnTo>
                    <a:pt x="165" y="219"/>
                  </a:lnTo>
                  <a:lnTo>
                    <a:pt x="137" y="197"/>
                  </a:lnTo>
                  <a:lnTo>
                    <a:pt x="110" y="174"/>
                  </a:lnTo>
                  <a:lnTo>
                    <a:pt x="85" y="150"/>
                  </a:lnTo>
                  <a:lnTo>
                    <a:pt x="63" y="123"/>
                  </a:lnTo>
                  <a:lnTo>
                    <a:pt x="43" y="97"/>
                  </a:lnTo>
                  <a:lnTo>
                    <a:pt x="27" y="67"/>
                  </a:lnTo>
                  <a:lnTo>
                    <a:pt x="13" y="35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93" name="Freeform 169"/>
            <p:cNvSpPr>
              <a:spLocks/>
            </p:cNvSpPr>
            <p:nvPr/>
          </p:nvSpPr>
          <p:spPr bwMode="auto">
            <a:xfrm>
              <a:off x="2996" y="3124"/>
              <a:ext cx="160" cy="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12"/>
                </a:cxn>
                <a:cxn ang="0">
                  <a:pos x="30" y="24"/>
                </a:cxn>
                <a:cxn ang="0">
                  <a:pos x="45" y="32"/>
                </a:cxn>
                <a:cxn ang="0">
                  <a:pos x="61" y="42"/>
                </a:cxn>
                <a:cxn ang="0">
                  <a:pos x="74" y="51"/>
                </a:cxn>
                <a:cxn ang="0">
                  <a:pos x="91" y="57"/>
                </a:cxn>
                <a:cxn ang="0">
                  <a:pos x="107" y="66"/>
                </a:cxn>
                <a:cxn ang="0">
                  <a:pos x="124" y="72"/>
                </a:cxn>
                <a:cxn ang="0">
                  <a:pos x="146" y="79"/>
                </a:cxn>
                <a:cxn ang="0">
                  <a:pos x="169" y="81"/>
                </a:cxn>
                <a:cxn ang="0">
                  <a:pos x="193" y="81"/>
                </a:cxn>
                <a:cxn ang="0">
                  <a:pos x="216" y="77"/>
                </a:cxn>
                <a:cxn ang="0">
                  <a:pos x="240" y="74"/>
                </a:cxn>
                <a:cxn ang="0">
                  <a:pos x="263" y="69"/>
                </a:cxn>
                <a:cxn ang="0">
                  <a:pos x="285" y="64"/>
                </a:cxn>
                <a:cxn ang="0">
                  <a:pos x="307" y="59"/>
                </a:cxn>
                <a:cxn ang="0">
                  <a:pos x="313" y="56"/>
                </a:cxn>
                <a:cxn ang="0">
                  <a:pos x="318" y="47"/>
                </a:cxn>
                <a:cxn ang="0">
                  <a:pos x="320" y="39"/>
                </a:cxn>
                <a:cxn ang="0">
                  <a:pos x="315" y="34"/>
                </a:cxn>
                <a:cxn ang="0">
                  <a:pos x="295" y="32"/>
                </a:cxn>
                <a:cxn ang="0">
                  <a:pos x="276" y="31"/>
                </a:cxn>
                <a:cxn ang="0">
                  <a:pos x="256" y="32"/>
                </a:cxn>
                <a:cxn ang="0">
                  <a:pos x="238" y="34"/>
                </a:cxn>
                <a:cxn ang="0">
                  <a:pos x="219" y="36"/>
                </a:cxn>
                <a:cxn ang="0">
                  <a:pos x="199" y="37"/>
                </a:cxn>
                <a:cxn ang="0">
                  <a:pos x="181" y="39"/>
                </a:cxn>
                <a:cxn ang="0">
                  <a:pos x="161" y="39"/>
                </a:cxn>
                <a:cxn ang="0">
                  <a:pos x="139" y="37"/>
                </a:cxn>
                <a:cxn ang="0">
                  <a:pos x="119" y="36"/>
                </a:cxn>
                <a:cxn ang="0">
                  <a:pos x="99" y="34"/>
                </a:cxn>
                <a:cxn ang="0">
                  <a:pos x="79" y="29"/>
                </a:cxn>
                <a:cxn ang="0">
                  <a:pos x="59" y="24"/>
                </a:cxn>
                <a:cxn ang="0">
                  <a:pos x="39" y="17"/>
                </a:cxn>
                <a:cxn ang="0">
                  <a:pos x="20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20" h="81">
                  <a:moveTo>
                    <a:pt x="0" y="0"/>
                  </a:moveTo>
                  <a:lnTo>
                    <a:pt x="15" y="12"/>
                  </a:lnTo>
                  <a:lnTo>
                    <a:pt x="30" y="24"/>
                  </a:lnTo>
                  <a:lnTo>
                    <a:pt x="45" y="32"/>
                  </a:lnTo>
                  <a:lnTo>
                    <a:pt x="61" y="42"/>
                  </a:lnTo>
                  <a:lnTo>
                    <a:pt x="74" y="51"/>
                  </a:lnTo>
                  <a:lnTo>
                    <a:pt x="91" y="57"/>
                  </a:lnTo>
                  <a:lnTo>
                    <a:pt x="107" y="66"/>
                  </a:lnTo>
                  <a:lnTo>
                    <a:pt x="124" y="72"/>
                  </a:lnTo>
                  <a:lnTo>
                    <a:pt x="146" y="79"/>
                  </a:lnTo>
                  <a:lnTo>
                    <a:pt x="169" y="81"/>
                  </a:lnTo>
                  <a:lnTo>
                    <a:pt x="193" y="81"/>
                  </a:lnTo>
                  <a:lnTo>
                    <a:pt x="216" y="77"/>
                  </a:lnTo>
                  <a:lnTo>
                    <a:pt x="240" y="74"/>
                  </a:lnTo>
                  <a:lnTo>
                    <a:pt x="263" y="69"/>
                  </a:lnTo>
                  <a:lnTo>
                    <a:pt x="285" y="64"/>
                  </a:lnTo>
                  <a:lnTo>
                    <a:pt x="307" y="59"/>
                  </a:lnTo>
                  <a:lnTo>
                    <a:pt x="313" y="56"/>
                  </a:lnTo>
                  <a:lnTo>
                    <a:pt x="318" y="47"/>
                  </a:lnTo>
                  <a:lnTo>
                    <a:pt x="320" y="39"/>
                  </a:lnTo>
                  <a:lnTo>
                    <a:pt x="315" y="34"/>
                  </a:lnTo>
                  <a:lnTo>
                    <a:pt x="295" y="32"/>
                  </a:lnTo>
                  <a:lnTo>
                    <a:pt x="276" y="31"/>
                  </a:lnTo>
                  <a:lnTo>
                    <a:pt x="256" y="32"/>
                  </a:lnTo>
                  <a:lnTo>
                    <a:pt x="238" y="34"/>
                  </a:lnTo>
                  <a:lnTo>
                    <a:pt x="219" y="36"/>
                  </a:lnTo>
                  <a:lnTo>
                    <a:pt x="199" y="37"/>
                  </a:lnTo>
                  <a:lnTo>
                    <a:pt x="181" y="39"/>
                  </a:lnTo>
                  <a:lnTo>
                    <a:pt x="161" y="39"/>
                  </a:lnTo>
                  <a:lnTo>
                    <a:pt x="139" y="37"/>
                  </a:lnTo>
                  <a:lnTo>
                    <a:pt x="119" y="36"/>
                  </a:lnTo>
                  <a:lnTo>
                    <a:pt x="99" y="34"/>
                  </a:lnTo>
                  <a:lnTo>
                    <a:pt x="79" y="29"/>
                  </a:lnTo>
                  <a:lnTo>
                    <a:pt x="59" y="24"/>
                  </a:lnTo>
                  <a:lnTo>
                    <a:pt x="39" y="17"/>
                  </a:lnTo>
                  <a:lnTo>
                    <a:pt x="20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94" name="Freeform 170"/>
            <p:cNvSpPr>
              <a:spLocks/>
            </p:cNvSpPr>
            <p:nvPr/>
          </p:nvSpPr>
          <p:spPr bwMode="auto">
            <a:xfrm>
              <a:off x="3587" y="2912"/>
              <a:ext cx="278" cy="279"/>
            </a:xfrm>
            <a:custGeom>
              <a:avLst/>
              <a:gdLst/>
              <a:ahLst/>
              <a:cxnLst>
                <a:cxn ang="0">
                  <a:pos x="6" y="144"/>
                </a:cxn>
                <a:cxn ang="0">
                  <a:pos x="8" y="214"/>
                </a:cxn>
                <a:cxn ang="0">
                  <a:pos x="18" y="281"/>
                </a:cxn>
                <a:cxn ang="0">
                  <a:pos x="43" y="346"/>
                </a:cxn>
                <a:cxn ang="0">
                  <a:pos x="77" y="407"/>
                </a:cxn>
                <a:cxn ang="0">
                  <a:pos x="120" y="460"/>
                </a:cxn>
                <a:cxn ang="0">
                  <a:pos x="172" y="509"/>
                </a:cxn>
                <a:cxn ang="0">
                  <a:pos x="231" y="544"/>
                </a:cxn>
                <a:cxn ang="0">
                  <a:pos x="289" y="557"/>
                </a:cxn>
                <a:cxn ang="0">
                  <a:pos x="344" y="557"/>
                </a:cxn>
                <a:cxn ang="0">
                  <a:pos x="398" y="546"/>
                </a:cxn>
                <a:cxn ang="0">
                  <a:pos x="448" y="525"/>
                </a:cxn>
                <a:cxn ang="0">
                  <a:pos x="492" y="494"/>
                </a:cxn>
                <a:cxn ang="0">
                  <a:pos x="525" y="454"/>
                </a:cxn>
                <a:cxn ang="0">
                  <a:pos x="549" y="405"/>
                </a:cxn>
                <a:cxn ang="0">
                  <a:pos x="555" y="350"/>
                </a:cxn>
                <a:cxn ang="0">
                  <a:pos x="544" y="275"/>
                </a:cxn>
                <a:cxn ang="0">
                  <a:pos x="503" y="189"/>
                </a:cxn>
                <a:cxn ang="0">
                  <a:pos x="443" y="116"/>
                </a:cxn>
                <a:cxn ang="0">
                  <a:pos x="369" y="59"/>
                </a:cxn>
                <a:cxn ang="0">
                  <a:pos x="299" y="25"/>
                </a:cxn>
                <a:cxn ang="0">
                  <a:pos x="236" y="8"/>
                </a:cxn>
                <a:cxn ang="0">
                  <a:pos x="169" y="2"/>
                </a:cxn>
                <a:cxn ang="0">
                  <a:pos x="103" y="3"/>
                </a:cxn>
                <a:cxn ang="0">
                  <a:pos x="53" y="15"/>
                </a:cxn>
                <a:cxn ang="0">
                  <a:pos x="23" y="39"/>
                </a:cxn>
                <a:cxn ang="0">
                  <a:pos x="8" y="70"/>
                </a:cxn>
                <a:cxn ang="0">
                  <a:pos x="1" y="109"/>
                </a:cxn>
                <a:cxn ang="0">
                  <a:pos x="0" y="129"/>
                </a:cxn>
                <a:cxn ang="0">
                  <a:pos x="3" y="129"/>
                </a:cxn>
                <a:cxn ang="0">
                  <a:pos x="10" y="95"/>
                </a:cxn>
                <a:cxn ang="0">
                  <a:pos x="38" y="47"/>
                </a:cxn>
                <a:cxn ang="0">
                  <a:pos x="85" y="20"/>
                </a:cxn>
                <a:cxn ang="0">
                  <a:pos x="142" y="10"/>
                </a:cxn>
                <a:cxn ang="0">
                  <a:pos x="206" y="15"/>
                </a:cxn>
                <a:cxn ang="0">
                  <a:pos x="269" y="32"/>
                </a:cxn>
                <a:cxn ang="0">
                  <a:pos x="328" y="54"/>
                </a:cxn>
                <a:cxn ang="0">
                  <a:pos x="378" y="82"/>
                </a:cxn>
                <a:cxn ang="0">
                  <a:pos x="418" y="112"/>
                </a:cxn>
                <a:cxn ang="0">
                  <a:pos x="453" y="149"/>
                </a:cxn>
                <a:cxn ang="0">
                  <a:pos x="485" y="191"/>
                </a:cxn>
                <a:cxn ang="0">
                  <a:pos x="510" y="236"/>
                </a:cxn>
                <a:cxn ang="0">
                  <a:pos x="532" y="290"/>
                </a:cxn>
                <a:cxn ang="0">
                  <a:pos x="533" y="350"/>
                </a:cxn>
                <a:cxn ang="0">
                  <a:pos x="515" y="410"/>
                </a:cxn>
                <a:cxn ang="0">
                  <a:pos x="482" y="464"/>
                </a:cxn>
                <a:cxn ang="0">
                  <a:pos x="435" y="504"/>
                </a:cxn>
                <a:cxn ang="0">
                  <a:pos x="376" y="520"/>
                </a:cxn>
                <a:cxn ang="0">
                  <a:pos x="313" y="515"/>
                </a:cxn>
                <a:cxn ang="0">
                  <a:pos x="252" y="499"/>
                </a:cxn>
                <a:cxn ang="0">
                  <a:pos x="206" y="477"/>
                </a:cxn>
                <a:cxn ang="0">
                  <a:pos x="167" y="449"/>
                </a:cxn>
                <a:cxn ang="0">
                  <a:pos x="130" y="413"/>
                </a:cxn>
                <a:cxn ang="0">
                  <a:pos x="97" y="377"/>
                </a:cxn>
                <a:cxn ang="0">
                  <a:pos x="63" y="331"/>
                </a:cxn>
                <a:cxn ang="0">
                  <a:pos x="33" y="271"/>
                </a:cxn>
                <a:cxn ang="0">
                  <a:pos x="16" y="209"/>
                </a:cxn>
                <a:cxn ang="0">
                  <a:pos x="10" y="144"/>
                </a:cxn>
                <a:cxn ang="0">
                  <a:pos x="10" y="109"/>
                </a:cxn>
                <a:cxn ang="0">
                  <a:pos x="10" y="109"/>
                </a:cxn>
                <a:cxn ang="0">
                  <a:pos x="10" y="109"/>
                </a:cxn>
              </a:cxnLst>
              <a:rect l="0" t="0" r="r" b="b"/>
              <a:pathLst>
                <a:path w="555" h="559">
                  <a:moveTo>
                    <a:pt x="10" y="109"/>
                  </a:moveTo>
                  <a:lnTo>
                    <a:pt x="6" y="144"/>
                  </a:lnTo>
                  <a:lnTo>
                    <a:pt x="6" y="179"/>
                  </a:lnTo>
                  <a:lnTo>
                    <a:pt x="8" y="214"/>
                  </a:lnTo>
                  <a:lnTo>
                    <a:pt x="11" y="248"/>
                  </a:lnTo>
                  <a:lnTo>
                    <a:pt x="18" y="281"/>
                  </a:lnTo>
                  <a:lnTo>
                    <a:pt x="30" y="315"/>
                  </a:lnTo>
                  <a:lnTo>
                    <a:pt x="43" y="346"/>
                  </a:lnTo>
                  <a:lnTo>
                    <a:pt x="60" y="380"/>
                  </a:lnTo>
                  <a:lnTo>
                    <a:pt x="77" y="407"/>
                  </a:lnTo>
                  <a:lnTo>
                    <a:pt x="97" y="433"/>
                  </a:lnTo>
                  <a:lnTo>
                    <a:pt x="120" y="460"/>
                  </a:lnTo>
                  <a:lnTo>
                    <a:pt x="145" y="487"/>
                  </a:lnTo>
                  <a:lnTo>
                    <a:pt x="172" y="509"/>
                  </a:lnTo>
                  <a:lnTo>
                    <a:pt x="200" y="529"/>
                  </a:lnTo>
                  <a:lnTo>
                    <a:pt x="231" y="544"/>
                  </a:lnTo>
                  <a:lnTo>
                    <a:pt x="262" y="554"/>
                  </a:lnTo>
                  <a:lnTo>
                    <a:pt x="289" y="557"/>
                  </a:lnTo>
                  <a:lnTo>
                    <a:pt x="318" y="559"/>
                  </a:lnTo>
                  <a:lnTo>
                    <a:pt x="344" y="557"/>
                  </a:lnTo>
                  <a:lnTo>
                    <a:pt x="371" y="554"/>
                  </a:lnTo>
                  <a:lnTo>
                    <a:pt x="398" y="546"/>
                  </a:lnTo>
                  <a:lnTo>
                    <a:pt x="425" y="537"/>
                  </a:lnTo>
                  <a:lnTo>
                    <a:pt x="448" y="525"/>
                  </a:lnTo>
                  <a:lnTo>
                    <a:pt x="472" y="510"/>
                  </a:lnTo>
                  <a:lnTo>
                    <a:pt x="492" y="494"/>
                  </a:lnTo>
                  <a:lnTo>
                    <a:pt x="510" y="475"/>
                  </a:lnTo>
                  <a:lnTo>
                    <a:pt x="525" y="454"/>
                  </a:lnTo>
                  <a:lnTo>
                    <a:pt x="539" y="430"/>
                  </a:lnTo>
                  <a:lnTo>
                    <a:pt x="549" y="405"/>
                  </a:lnTo>
                  <a:lnTo>
                    <a:pt x="554" y="378"/>
                  </a:lnTo>
                  <a:lnTo>
                    <a:pt x="555" y="350"/>
                  </a:lnTo>
                  <a:lnTo>
                    <a:pt x="554" y="320"/>
                  </a:lnTo>
                  <a:lnTo>
                    <a:pt x="544" y="275"/>
                  </a:lnTo>
                  <a:lnTo>
                    <a:pt x="527" y="231"/>
                  </a:lnTo>
                  <a:lnTo>
                    <a:pt x="503" y="189"/>
                  </a:lnTo>
                  <a:lnTo>
                    <a:pt x="477" y="151"/>
                  </a:lnTo>
                  <a:lnTo>
                    <a:pt x="443" y="116"/>
                  </a:lnTo>
                  <a:lnTo>
                    <a:pt x="408" y="85"/>
                  </a:lnTo>
                  <a:lnTo>
                    <a:pt x="369" y="59"/>
                  </a:lnTo>
                  <a:lnTo>
                    <a:pt x="328" y="37"/>
                  </a:lnTo>
                  <a:lnTo>
                    <a:pt x="299" y="25"/>
                  </a:lnTo>
                  <a:lnTo>
                    <a:pt x="269" y="17"/>
                  </a:lnTo>
                  <a:lnTo>
                    <a:pt x="236" y="8"/>
                  </a:lnTo>
                  <a:lnTo>
                    <a:pt x="202" y="3"/>
                  </a:lnTo>
                  <a:lnTo>
                    <a:pt x="169" y="2"/>
                  </a:lnTo>
                  <a:lnTo>
                    <a:pt x="135" y="0"/>
                  </a:lnTo>
                  <a:lnTo>
                    <a:pt x="103" y="3"/>
                  </a:lnTo>
                  <a:lnTo>
                    <a:pt x="73" y="8"/>
                  </a:lnTo>
                  <a:lnTo>
                    <a:pt x="53" y="15"/>
                  </a:lnTo>
                  <a:lnTo>
                    <a:pt x="36" y="25"/>
                  </a:lnTo>
                  <a:lnTo>
                    <a:pt x="23" y="39"/>
                  </a:lnTo>
                  <a:lnTo>
                    <a:pt x="15" y="54"/>
                  </a:lnTo>
                  <a:lnTo>
                    <a:pt x="8" y="70"/>
                  </a:lnTo>
                  <a:lnTo>
                    <a:pt x="5" y="89"/>
                  </a:lnTo>
                  <a:lnTo>
                    <a:pt x="1" y="109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1" y="129"/>
                  </a:lnTo>
                  <a:lnTo>
                    <a:pt x="3" y="129"/>
                  </a:lnTo>
                  <a:lnTo>
                    <a:pt x="3" y="129"/>
                  </a:lnTo>
                  <a:lnTo>
                    <a:pt x="10" y="95"/>
                  </a:lnTo>
                  <a:lnTo>
                    <a:pt x="21" y="69"/>
                  </a:lnTo>
                  <a:lnTo>
                    <a:pt x="38" y="47"/>
                  </a:lnTo>
                  <a:lnTo>
                    <a:pt x="60" y="30"/>
                  </a:lnTo>
                  <a:lnTo>
                    <a:pt x="85" y="20"/>
                  </a:lnTo>
                  <a:lnTo>
                    <a:pt x="112" y="13"/>
                  </a:lnTo>
                  <a:lnTo>
                    <a:pt x="142" y="10"/>
                  </a:lnTo>
                  <a:lnTo>
                    <a:pt x="174" y="12"/>
                  </a:lnTo>
                  <a:lnTo>
                    <a:pt x="206" y="15"/>
                  </a:lnTo>
                  <a:lnTo>
                    <a:pt x="237" y="22"/>
                  </a:lnTo>
                  <a:lnTo>
                    <a:pt x="269" y="32"/>
                  </a:lnTo>
                  <a:lnTo>
                    <a:pt x="299" y="42"/>
                  </a:lnTo>
                  <a:lnTo>
                    <a:pt x="328" y="54"/>
                  </a:lnTo>
                  <a:lnTo>
                    <a:pt x="354" y="67"/>
                  </a:lnTo>
                  <a:lnTo>
                    <a:pt x="378" y="82"/>
                  </a:lnTo>
                  <a:lnTo>
                    <a:pt x="398" y="95"/>
                  </a:lnTo>
                  <a:lnTo>
                    <a:pt x="418" y="112"/>
                  </a:lnTo>
                  <a:lnTo>
                    <a:pt x="436" y="131"/>
                  </a:lnTo>
                  <a:lnTo>
                    <a:pt x="453" y="149"/>
                  </a:lnTo>
                  <a:lnTo>
                    <a:pt x="470" y="169"/>
                  </a:lnTo>
                  <a:lnTo>
                    <a:pt x="485" y="191"/>
                  </a:lnTo>
                  <a:lnTo>
                    <a:pt x="498" y="214"/>
                  </a:lnTo>
                  <a:lnTo>
                    <a:pt x="510" y="236"/>
                  </a:lnTo>
                  <a:lnTo>
                    <a:pt x="522" y="259"/>
                  </a:lnTo>
                  <a:lnTo>
                    <a:pt x="532" y="290"/>
                  </a:lnTo>
                  <a:lnTo>
                    <a:pt x="535" y="320"/>
                  </a:lnTo>
                  <a:lnTo>
                    <a:pt x="533" y="350"/>
                  </a:lnTo>
                  <a:lnTo>
                    <a:pt x="527" y="382"/>
                  </a:lnTo>
                  <a:lnTo>
                    <a:pt x="515" y="410"/>
                  </a:lnTo>
                  <a:lnTo>
                    <a:pt x="500" y="438"/>
                  </a:lnTo>
                  <a:lnTo>
                    <a:pt x="482" y="464"/>
                  </a:lnTo>
                  <a:lnTo>
                    <a:pt x="460" y="485"/>
                  </a:lnTo>
                  <a:lnTo>
                    <a:pt x="435" y="504"/>
                  </a:lnTo>
                  <a:lnTo>
                    <a:pt x="406" y="515"/>
                  </a:lnTo>
                  <a:lnTo>
                    <a:pt x="376" y="520"/>
                  </a:lnTo>
                  <a:lnTo>
                    <a:pt x="344" y="520"/>
                  </a:lnTo>
                  <a:lnTo>
                    <a:pt x="313" y="515"/>
                  </a:lnTo>
                  <a:lnTo>
                    <a:pt x="282" y="509"/>
                  </a:lnTo>
                  <a:lnTo>
                    <a:pt x="252" y="499"/>
                  </a:lnTo>
                  <a:lnTo>
                    <a:pt x="226" y="487"/>
                  </a:lnTo>
                  <a:lnTo>
                    <a:pt x="206" y="477"/>
                  </a:lnTo>
                  <a:lnTo>
                    <a:pt x="185" y="464"/>
                  </a:lnTo>
                  <a:lnTo>
                    <a:pt x="167" y="449"/>
                  </a:lnTo>
                  <a:lnTo>
                    <a:pt x="147" y="432"/>
                  </a:lnTo>
                  <a:lnTo>
                    <a:pt x="130" y="413"/>
                  </a:lnTo>
                  <a:lnTo>
                    <a:pt x="112" y="395"/>
                  </a:lnTo>
                  <a:lnTo>
                    <a:pt x="97" y="377"/>
                  </a:lnTo>
                  <a:lnTo>
                    <a:pt x="83" y="360"/>
                  </a:lnTo>
                  <a:lnTo>
                    <a:pt x="63" y="331"/>
                  </a:lnTo>
                  <a:lnTo>
                    <a:pt x="47" y="301"/>
                  </a:lnTo>
                  <a:lnTo>
                    <a:pt x="33" y="271"/>
                  </a:lnTo>
                  <a:lnTo>
                    <a:pt x="23" y="241"/>
                  </a:lnTo>
                  <a:lnTo>
                    <a:pt x="16" y="209"/>
                  </a:lnTo>
                  <a:lnTo>
                    <a:pt x="11" y="177"/>
                  </a:lnTo>
                  <a:lnTo>
                    <a:pt x="10" y="144"/>
                  </a:lnTo>
                  <a:lnTo>
                    <a:pt x="10" y="109"/>
                  </a:lnTo>
                  <a:lnTo>
                    <a:pt x="10" y="109"/>
                  </a:lnTo>
                  <a:lnTo>
                    <a:pt x="10" y="109"/>
                  </a:lnTo>
                  <a:lnTo>
                    <a:pt x="10" y="109"/>
                  </a:lnTo>
                  <a:lnTo>
                    <a:pt x="10" y="109"/>
                  </a:lnTo>
                  <a:lnTo>
                    <a:pt x="10" y="10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95" name="Freeform 171"/>
            <p:cNvSpPr>
              <a:spLocks/>
            </p:cNvSpPr>
            <p:nvPr/>
          </p:nvSpPr>
          <p:spPr bwMode="auto">
            <a:xfrm>
              <a:off x="3607" y="2984"/>
              <a:ext cx="114" cy="163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5" y="54"/>
                </a:cxn>
                <a:cxn ang="0">
                  <a:pos x="20" y="102"/>
                </a:cxn>
                <a:cxn ang="0">
                  <a:pos x="43" y="147"/>
                </a:cxn>
                <a:cxn ang="0">
                  <a:pos x="73" y="187"/>
                </a:cxn>
                <a:cxn ang="0">
                  <a:pos x="110" y="226"/>
                </a:cxn>
                <a:cxn ang="0">
                  <a:pos x="149" y="263"/>
                </a:cxn>
                <a:cxn ang="0">
                  <a:pos x="187" y="294"/>
                </a:cxn>
                <a:cxn ang="0">
                  <a:pos x="226" y="326"/>
                </a:cxn>
                <a:cxn ang="0">
                  <a:pos x="226" y="326"/>
                </a:cxn>
                <a:cxn ang="0">
                  <a:pos x="227" y="325"/>
                </a:cxn>
                <a:cxn ang="0">
                  <a:pos x="227" y="325"/>
                </a:cxn>
                <a:cxn ang="0">
                  <a:pos x="227" y="325"/>
                </a:cxn>
                <a:cxn ang="0">
                  <a:pos x="186" y="298"/>
                </a:cxn>
                <a:cxn ang="0">
                  <a:pos x="142" y="266"/>
                </a:cxn>
                <a:cxn ang="0">
                  <a:pos x="100" y="231"/>
                </a:cxn>
                <a:cxn ang="0">
                  <a:pos x="63" y="192"/>
                </a:cxn>
                <a:cxn ang="0">
                  <a:pos x="33" y="151"/>
                </a:cxn>
                <a:cxn ang="0">
                  <a:pos x="10" y="104"/>
                </a:cxn>
                <a:cxn ang="0">
                  <a:pos x="0" y="5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27" h="326">
                  <a:moveTo>
                    <a:pt x="2" y="2"/>
                  </a:moveTo>
                  <a:lnTo>
                    <a:pt x="5" y="54"/>
                  </a:lnTo>
                  <a:lnTo>
                    <a:pt x="20" y="102"/>
                  </a:lnTo>
                  <a:lnTo>
                    <a:pt x="43" y="147"/>
                  </a:lnTo>
                  <a:lnTo>
                    <a:pt x="73" y="187"/>
                  </a:lnTo>
                  <a:lnTo>
                    <a:pt x="110" y="226"/>
                  </a:lnTo>
                  <a:lnTo>
                    <a:pt x="149" y="263"/>
                  </a:lnTo>
                  <a:lnTo>
                    <a:pt x="187" y="294"/>
                  </a:lnTo>
                  <a:lnTo>
                    <a:pt x="226" y="326"/>
                  </a:lnTo>
                  <a:lnTo>
                    <a:pt x="226" y="326"/>
                  </a:lnTo>
                  <a:lnTo>
                    <a:pt x="227" y="325"/>
                  </a:lnTo>
                  <a:lnTo>
                    <a:pt x="227" y="325"/>
                  </a:lnTo>
                  <a:lnTo>
                    <a:pt x="227" y="325"/>
                  </a:lnTo>
                  <a:lnTo>
                    <a:pt x="186" y="298"/>
                  </a:lnTo>
                  <a:lnTo>
                    <a:pt x="142" y="266"/>
                  </a:lnTo>
                  <a:lnTo>
                    <a:pt x="100" y="231"/>
                  </a:lnTo>
                  <a:lnTo>
                    <a:pt x="63" y="192"/>
                  </a:lnTo>
                  <a:lnTo>
                    <a:pt x="33" y="151"/>
                  </a:lnTo>
                  <a:lnTo>
                    <a:pt x="10" y="104"/>
                  </a:lnTo>
                  <a:lnTo>
                    <a:pt x="0" y="54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</p:grpSp>
      <p:grpSp>
        <p:nvGrpSpPr>
          <p:cNvPr id="1198" name="Group 174"/>
          <p:cNvGrpSpPr>
            <a:grpSpLocks noChangeAspect="1"/>
          </p:cNvGrpSpPr>
          <p:nvPr/>
        </p:nvGrpSpPr>
        <p:grpSpPr bwMode="auto">
          <a:xfrm>
            <a:off x="6215063" y="4214813"/>
            <a:ext cx="2000250" cy="1833562"/>
            <a:chOff x="3915" y="2655"/>
            <a:chExt cx="1260" cy="1155"/>
          </a:xfrm>
        </p:grpSpPr>
        <p:sp>
          <p:nvSpPr>
            <p:cNvPr id="1197" name="AutoShape 173"/>
            <p:cNvSpPr>
              <a:spLocks noChangeAspect="1" noChangeArrowheads="1" noTextEdit="1"/>
            </p:cNvSpPr>
            <p:nvPr/>
          </p:nvSpPr>
          <p:spPr bwMode="auto">
            <a:xfrm>
              <a:off x="3915" y="2655"/>
              <a:ext cx="1260" cy="1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199" name="Freeform 175"/>
            <p:cNvSpPr>
              <a:spLocks/>
            </p:cNvSpPr>
            <p:nvPr/>
          </p:nvSpPr>
          <p:spPr bwMode="auto">
            <a:xfrm>
              <a:off x="4900" y="3541"/>
              <a:ext cx="191" cy="194"/>
            </a:xfrm>
            <a:custGeom>
              <a:avLst/>
              <a:gdLst/>
              <a:ahLst/>
              <a:cxnLst>
                <a:cxn ang="0">
                  <a:pos x="25" y="28"/>
                </a:cxn>
                <a:cxn ang="0">
                  <a:pos x="24" y="30"/>
                </a:cxn>
                <a:cxn ang="0">
                  <a:pos x="19" y="35"/>
                </a:cxn>
                <a:cxn ang="0">
                  <a:pos x="13" y="47"/>
                </a:cxn>
                <a:cxn ang="0">
                  <a:pos x="8" y="63"/>
                </a:cxn>
                <a:cxn ang="0">
                  <a:pos x="3" y="85"/>
                </a:cxn>
                <a:cxn ang="0">
                  <a:pos x="0" y="112"/>
                </a:cxn>
                <a:cxn ang="0">
                  <a:pos x="3" y="147"/>
                </a:cxn>
                <a:cxn ang="0">
                  <a:pos x="9" y="188"/>
                </a:cxn>
                <a:cxn ang="0">
                  <a:pos x="15" y="210"/>
                </a:cxn>
                <a:cxn ang="0">
                  <a:pos x="24" y="232"/>
                </a:cxn>
                <a:cxn ang="0">
                  <a:pos x="36" y="252"/>
                </a:cxn>
                <a:cxn ang="0">
                  <a:pos x="48" y="271"/>
                </a:cxn>
                <a:cxn ang="0">
                  <a:pos x="62" y="289"/>
                </a:cxn>
                <a:cxn ang="0">
                  <a:pos x="79" y="306"/>
                </a:cxn>
                <a:cxn ang="0">
                  <a:pos x="96" y="321"/>
                </a:cxn>
                <a:cxn ang="0">
                  <a:pos x="114" y="335"/>
                </a:cxn>
                <a:cxn ang="0">
                  <a:pos x="133" y="348"/>
                </a:cxn>
                <a:cxn ang="0">
                  <a:pos x="153" y="359"/>
                </a:cxn>
                <a:cxn ang="0">
                  <a:pos x="174" y="368"/>
                </a:cxn>
                <a:cxn ang="0">
                  <a:pos x="194" y="376"/>
                </a:cxn>
                <a:cxn ang="0">
                  <a:pos x="214" y="382"/>
                </a:cxn>
                <a:cxn ang="0">
                  <a:pos x="233" y="386"/>
                </a:cxn>
                <a:cxn ang="0">
                  <a:pos x="252" y="387"/>
                </a:cxn>
                <a:cxn ang="0">
                  <a:pos x="271" y="387"/>
                </a:cxn>
                <a:cxn ang="0">
                  <a:pos x="305" y="378"/>
                </a:cxn>
                <a:cxn ang="0">
                  <a:pos x="334" y="358"/>
                </a:cxn>
                <a:cxn ang="0">
                  <a:pos x="359" y="329"/>
                </a:cxn>
                <a:cxn ang="0">
                  <a:pos x="375" y="294"/>
                </a:cxn>
                <a:cxn ang="0">
                  <a:pos x="384" y="254"/>
                </a:cxn>
                <a:cxn ang="0">
                  <a:pos x="383" y="213"/>
                </a:cxn>
                <a:cxn ang="0">
                  <a:pos x="371" y="171"/>
                </a:cxn>
                <a:cxn ang="0">
                  <a:pos x="347" y="131"/>
                </a:cxn>
                <a:cxn ang="0">
                  <a:pos x="331" y="112"/>
                </a:cxn>
                <a:cxn ang="0">
                  <a:pos x="312" y="95"/>
                </a:cxn>
                <a:cxn ang="0">
                  <a:pos x="290" y="78"/>
                </a:cxn>
                <a:cxn ang="0">
                  <a:pos x="267" y="63"/>
                </a:cxn>
                <a:cxn ang="0">
                  <a:pos x="245" y="48"/>
                </a:cxn>
                <a:cxn ang="0">
                  <a:pos x="220" y="35"/>
                </a:cxn>
                <a:cxn ang="0">
                  <a:pos x="195" y="24"/>
                </a:cxn>
                <a:cxn ang="0">
                  <a:pos x="171" y="15"/>
                </a:cxn>
                <a:cxn ang="0">
                  <a:pos x="147" y="7"/>
                </a:cxn>
                <a:cxn ang="0">
                  <a:pos x="123" y="2"/>
                </a:cxn>
                <a:cxn ang="0">
                  <a:pos x="101" y="0"/>
                </a:cxn>
                <a:cxn ang="0">
                  <a:pos x="81" y="0"/>
                </a:cxn>
                <a:cxn ang="0">
                  <a:pos x="63" y="2"/>
                </a:cxn>
                <a:cxn ang="0">
                  <a:pos x="47" y="7"/>
                </a:cxn>
                <a:cxn ang="0">
                  <a:pos x="34" y="16"/>
                </a:cxn>
                <a:cxn ang="0">
                  <a:pos x="25" y="28"/>
                </a:cxn>
              </a:cxnLst>
              <a:rect l="0" t="0" r="r" b="b"/>
              <a:pathLst>
                <a:path w="384" h="387">
                  <a:moveTo>
                    <a:pt x="25" y="28"/>
                  </a:moveTo>
                  <a:lnTo>
                    <a:pt x="24" y="30"/>
                  </a:lnTo>
                  <a:lnTo>
                    <a:pt x="19" y="35"/>
                  </a:lnTo>
                  <a:lnTo>
                    <a:pt x="13" y="47"/>
                  </a:lnTo>
                  <a:lnTo>
                    <a:pt x="8" y="63"/>
                  </a:lnTo>
                  <a:lnTo>
                    <a:pt x="3" y="85"/>
                  </a:lnTo>
                  <a:lnTo>
                    <a:pt x="0" y="112"/>
                  </a:lnTo>
                  <a:lnTo>
                    <a:pt x="3" y="147"/>
                  </a:lnTo>
                  <a:lnTo>
                    <a:pt x="9" y="188"/>
                  </a:lnTo>
                  <a:lnTo>
                    <a:pt x="15" y="210"/>
                  </a:lnTo>
                  <a:lnTo>
                    <a:pt x="24" y="232"/>
                  </a:lnTo>
                  <a:lnTo>
                    <a:pt x="36" y="252"/>
                  </a:lnTo>
                  <a:lnTo>
                    <a:pt x="48" y="271"/>
                  </a:lnTo>
                  <a:lnTo>
                    <a:pt x="62" y="289"/>
                  </a:lnTo>
                  <a:lnTo>
                    <a:pt x="79" y="306"/>
                  </a:lnTo>
                  <a:lnTo>
                    <a:pt x="96" y="321"/>
                  </a:lnTo>
                  <a:lnTo>
                    <a:pt x="114" y="335"/>
                  </a:lnTo>
                  <a:lnTo>
                    <a:pt x="133" y="348"/>
                  </a:lnTo>
                  <a:lnTo>
                    <a:pt x="153" y="359"/>
                  </a:lnTo>
                  <a:lnTo>
                    <a:pt x="174" y="368"/>
                  </a:lnTo>
                  <a:lnTo>
                    <a:pt x="194" y="376"/>
                  </a:lnTo>
                  <a:lnTo>
                    <a:pt x="214" y="382"/>
                  </a:lnTo>
                  <a:lnTo>
                    <a:pt x="233" y="386"/>
                  </a:lnTo>
                  <a:lnTo>
                    <a:pt x="252" y="387"/>
                  </a:lnTo>
                  <a:lnTo>
                    <a:pt x="271" y="387"/>
                  </a:lnTo>
                  <a:lnTo>
                    <a:pt x="305" y="378"/>
                  </a:lnTo>
                  <a:lnTo>
                    <a:pt x="334" y="358"/>
                  </a:lnTo>
                  <a:lnTo>
                    <a:pt x="359" y="329"/>
                  </a:lnTo>
                  <a:lnTo>
                    <a:pt x="375" y="294"/>
                  </a:lnTo>
                  <a:lnTo>
                    <a:pt x="384" y="254"/>
                  </a:lnTo>
                  <a:lnTo>
                    <a:pt x="383" y="213"/>
                  </a:lnTo>
                  <a:lnTo>
                    <a:pt x="371" y="171"/>
                  </a:lnTo>
                  <a:lnTo>
                    <a:pt x="347" y="131"/>
                  </a:lnTo>
                  <a:lnTo>
                    <a:pt x="331" y="112"/>
                  </a:lnTo>
                  <a:lnTo>
                    <a:pt x="312" y="95"/>
                  </a:lnTo>
                  <a:lnTo>
                    <a:pt x="290" y="78"/>
                  </a:lnTo>
                  <a:lnTo>
                    <a:pt x="267" y="63"/>
                  </a:lnTo>
                  <a:lnTo>
                    <a:pt x="245" y="48"/>
                  </a:lnTo>
                  <a:lnTo>
                    <a:pt x="220" y="35"/>
                  </a:lnTo>
                  <a:lnTo>
                    <a:pt x="195" y="24"/>
                  </a:lnTo>
                  <a:lnTo>
                    <a:pt x="171" y="15"/>
                  </a:lnTo>
                  <a:lnTo>
                    <a:pt x="147" y="7"/>
                  </a:lnTo>
                  <a:lnTo>
                    <a:pt x="123" y="2"/>
                  </a:lnTo>
                  <a:lnTo>
                    <a:pt x="101" y="0"/>
                  </a:lnTo>
                  <a:lnTo>
                    <a:pt x="81" y="0"/>
                  </a:lnTo>
                  <a:lnTo>
                    <a:pt x="63" y="2"/>
                  </a:lnTo>
                  <a:lnTo>
                    <a:pt x="47" y="7"/>
                  </a:lnTo>
                  <a:lnTo>
                    <a:pt x="34" y="16"/>
                  </a:lnTo>
                  <a:lnTo>
                    <a:pt x="25" y="28"/>
                  </a:lnTo>
                  <a:close/>
                </a:path>
              </a:pathLst>
            </a:custGeom>
            <a:solidFill>
              <a:srgbClr val="FFDB7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00" name="Freeform 176"/>
            <p:cNvSpPr>
              <a:spLocks/>
            </p:cNvSpPr>
            <p:nvPr/>
          </p:nvSpPr>
          <p:spPr bwMode="auto">
            <a:xfrm>
              <a:off x="3932" y="2701"/>
              <a:ext cx="945" cy="1096"/>
            </a:xfrm>
            <a:custGeom>
              <a:avLst/>
              <a:gdLst/>
              <a:ahLst/>
              <a:cxnLst>
                <a:cxn ang="0">
                  <a:pos x="202" y="1372"/>
                </a:cxn>
                <a:cxn ang="0">
                  <a:pos x="96" y="1459"/>
                </a:cxn>
                <a:cxn ang="0">
                  <a:pos x="9" y="1421"/>
                </a:cxn>
                <a:cxn ang="0">
                  <a:pos x="0" y="1439"/>
                </a:cxn>
                <a:cxn ang="0">
                  <a:pos x="20" y="1567"/>
                </a:cxn>
                <a:cxn ang="0">
                  <a:pos x="113" y="1704"/>
                </a:cxn>
                <a:cxn ang="0">
                  <a:pos x="310" y="1741"/>
                </a:cxn>
                <a:cxn ang="0">
                  <a:pos x="422" y="1843"/>
                </a:cxn>
                <a:cxn ang="0">
                  <a:pos x="554" y="1946"/>
                </a:cxn>
                <a:cxn ang="0">
                  <a:pos x="602" y="2012"/>
                </a:cxn>
                <a:cxn ang="0">
                  <a:pos x="650" y="2062"/>
                </a:cxn>
                <a:cxn ang="0">
                  <a:pos x="784" y="2084"/>
                </a:cxn>
                <a:cxn ang="0">
                  <a:pos x="860" y="2018"/>
                </a:cxn>
                <a:cxn ang="0">
                  <a:pos x="798" y="1950"/>
                </a:cxn>
                <a:cxn ang="0">
                  <a:pos x="813" y="1886"/>
                </a:cxn>
                <a:cxn ang="0">
                  <a:pos x="898" y="1876"/>
                </a:cxn>
                <a:cxn ang="0">
                  <a:pos x="970" y="2004"/>
                </a:cxn>
                <a:cxn ang="0">
                  <a:pos x="1065" y="2161"/>
                </a:cxn>
                <a:cxn ang="0">
                  <a:pos x="1131" y="2189"/>
                </a:cxn>
                <a:cxn ang="0">
                  <a:pos x="1199" y="2193"/>
                </a:cxn>
                <a:cxn ang="0">
                  <a:pos x="1261" y="2185"/>
                </a:cxn>
                <a:cxn ang="0">
                  <a:pos x="1321" y="2146"/>
                </a:cxn>
                <a:cxn ang="0">
                  <a:pos x="1273" y="2066"/>
                </a:cxn>
                <a:cxn ang="0">
                  <a:pos x="1237" y="2018"/>
                </a:cxn>
                <a:cxn ang="0">
                  <a:pos x="1315" y="2038"/>
                </a:cxn>
                <a:cxn ang="0">
                  <a:pos x="1411" y="2031"/>
                </a:cxn>
                <a:cxn ang="0">
                  <a:pos x="1493" y="2013"/>
                </a:cxn>
                <a:cxn ang="0">
                  <a:pos x="1560" y="2032"/>
                </a:cxn>
                <a:cxn ang="0">
                  <a:pos x="1607" y="2112"/>
                </a:cxn>
                <a:cxn ang="0">
                  <a:pos x="1739" y="2086"/>
                </a:cxn>
                <a:cxn ang="0">
                  <a:pos x="1720" y="2003"/>
                </a:cxn>
                <a:cxn ang="0">
                  <a:pos x="1645" y="1969"/>
                </a:cxn>
                <a:cxn ang="0">
                  <a:pos x="1693" y="1879"/>
                </a:cxn>
                <a:cxn ang="0">
                  <a:pos x="1710" y="1785"/>
                </a:cxn>
                <a:cxn ang="0">
                  <a:pos x="1779" y="1792"/>
                </a:cxn>
                <a:cxn ang="0">
                  <a:pos x="1809" y="1738"/>
                </a:cxn>
                <a:cxn ang="0">
                  <a:pos x="1739" y="1689"/>
                </a:cxn>
                <a:cxn ang="0">
                  <a:pos x="1812" y="1653"/>
                </a:cxn>
                <a:cxn ang="0">
                  <a:pos x="1890" y="1380"/>
                </a:cxn>
                <a:cxn ang="0">
                  <a:pos x="1871" y="1192"/>
                </a:cxn>
                <a:cxn ang="0">
                  <a:pos x="1767" y="1043"/>
                </a:cxn>
                <a:cxn ang="0">
                  <a:pos x="1641" y="934"/>
                </a:cxn>
                <a:cxn ang="0">
                  <a:pos x="1663" y="787"/>
                </a:cxn>
                <a:cxn ang="0">
                  <a:pos x="1696" y="534"/>
                </a:cxn>
                <a:cxn ang="0">
                  <a:pos x="1612" y="83"/>
                </a:cxn>
                <a:cxn ang="0">
                  <a:pos x="1478" y="92"/>
                </a:cxn>
                <a:cxn ang="0">
                  <a:pos x="1403" y="396"/>
                </a:cxn>
                <a:cxn ang="0">
                  <a:pos x="1450" y="769"/>
                </a:cxn>
                <a:cxn ang="0">
                  <a:pos x="1418" y="820"/>
                </a:cxn>
                <a:cxn ang="0">
                  <a:pos x="1286" y="739"/>
                </a:cxn>
                <a:cxn ang="0">
                  <a:pos x="1220" y="625"/>
                </a:cxn>
                <a:cxn ang="0">
                  <a:pos x="1128" y="455"/>
                </a:cxn>
                <a:cxn ang="0">
                  <a:pos x="1023" y="308"/>
                </a:cxn>
                <a:cxn ang="0">
                  <a:pos x="908" y="228"/>
                </a:cxn>
                <a:cxn ang="0">
                  <a:pos x="802" y="194"/>
                </a:cxn>
                <a:cxn ang="0">
                  <a:pos x="742" y="214"/>
                </a:cxn>
                <a:cxn ang="0">
                  <a:pos x="794" y="416"/>
                </a:cxn>
                <a:cxn ang="0">
                  <a:pos x="894" y="679"/>
                </a:cxn>
                <a:cxn ang="0">
                  <a:pos x="761" y="703"/>
                </a:cxn>
                <a:cxn ang="0">
                  <a:pos x="486" y="846"/>
                </a:cxn>
                <a:cxn ang="0">
                  <a:pos x="253" y="1211"/>
                </a:cxn>
              </a:cxnLst>
              <a:rect l="0" t="0" r="r" b="b"/>
              <a:pathLst>
                <a:path w="1890" h="2193">
                  <a:moveTo>
                    <a:pt x="228" y="1320"/>
                  </a:moveTo>
                  <a:lnTo>
                    <a:pt x="227" y="1324"/>
                  </a:lnTo>
                  <a:lnTo>
                    <a:pt x="222" y="1335"/>
                  </a:lnTo>
                  <a:lnTo>
                    <a:pt x="213" y="1352"/>
                  </a:lnTo>
                  <a:lnTo>
                    <a:pt x="202" y="1372"/>
                  </a:lnTo>
                  <a:lnTo>
                    <a:pt x="186" y="1394"/>
                  </a:lnTo>
                  <a:lnTo>
                    <a:pt x="169" y="1415"/>
                  </a:lnTo>
                  <a:lnTo>
                    <a:pt x="147" y="1435"/>
                  </a:lnTo>
                  <a:lnTo>
                    <a:pt x="122" y="1451"/>
                  </a:lnTo>
                  <a:lnTo>
                    <a:pt x="96" y="1459"/>
                  </a:lnTo>
                  <a:lnTo>
                    <a:pt x="72" y="1459"/>
                  </a:lnTo>
                  <a:lnTo>
                    <a:pt x="52" y="1453"/>
                  </a:lnTo>
                  <a:lnTo>
                    <a:pt x="34" y="1443"/>
                  </a:lnTo>
                  <a:lnTo>
                    <a:pt x="20" y="1433"/>
                  </a:lnTo>
                  <a:lnTo>
                    <a:pt x="9" y="1421"/>
                  </a:lnTo>
                  <a:lnTo>
                    <a:pt x="3" y="1414"/>
                  </a:lnTo>
                  <a:lnTo>
                    <a:pt x="0" y="1410"/>
                  </a:lnTo>
                  <a:lnTo>
                    <a:pt x="0" y="1414"/>
                  </a:lnTo>
                  <a:lnTo>
                    <a:pt x="0" y="1423"/>
                  </a:lnTo>
                  <a:lnTo>
                    <a:pt x="0" y="1439"/>
                  </a:lnTo>
                  <a:lnTo>
                    <a:pt x="1" y="1458"/>
                  </a:lnTo>
                  <a:lnTo>
                    <a:pt x="3" y="1482"/>
                  </a:lnTo>
                  <a:lnTo>
                    <a:pt x="7" y="1509"/>
                  </a:lnTo>
                  <a:lnTo>
                    <a:pt x="13" y="1538"/>
                  </a:lnTo>
                  <a:lnTo>
                    <a:pt x="20" y="1567"/>
                  </a:lnTo>
                  <a:lnTo>
                    <a:pt x="32" y="1597"/>
                  </a:lnTo>
                  <a:lnTo>
                    <a:pt x="46" y="1627"/>
                  </a:lnTo>
                  <a:lnTo>
                    <a:pt x="65" y="1654"/>
                  </a:lnTo>
                  <a:lnTo>
                    <a:pt x="86" y="1681"/>
                  </a:lnTo>
                  <a:lnTo>
                    <a:pt x="113" y="1704"/>
                  </a:lnTo>
                  <a:lnTo>
                    <a:pt x="145" y="1723"/>
                  </a:lnTo>
                  <a:lnTo>
                    <a:pt x="181" y="1737"/>
                  </a:lnTo>
                  <a:lnTo>
                    <a:pt x="223" y="1744"/>
                  </a:lnTo>
                  <a:lnTo>
                    <a:pt x="307" y="1737"/>
                  </a:lnTo>
                  <a:lnTo>
                    <a:pt x="310" y="1741"/>
                  </a:lnTo>
                  <a:lnTo>
                    <a:pt x="321" y="1752"/>
                  </a:lnTo>
                  <a:lnTo>
                    <a:pt x="337" y="1768"/>
                  </a:lnTo>
                  <a:lnTo>
                    <a:pt x="360" y="1790"/>
                  </a:lnTo>
                  <a:lnTo>
                    <a:pt x="388" y="1815"/>
                  </a:lnTo>
                  <a:lnTo>
                    <a:pt x="422" y="1843"/>
                  </a:lnTo>
                  <a:lnTo>
                    <a:pt x="460" y="1872"/>
                  </a:lnTo>
                  <a:lnTo>
                    <a:pt x="502" y="1901"/>
                  </a:lnTo>
                  <a:lnTo>
                    <a:pt x="522" y="1917"/>
                  </a:lnTo>
                  <a:lnTo>
                    <a:pt x="540" y="1931"/>
                  </a:lnTo>
                  <a:lnTo>
                    <a:pt x="554" y="1946"/>
                  </a:lnTo>
                  <a:lnTo>
                    <a:pt x="566" y="1960"/>
                  </a:lnTo>
                  <a:lnTo>
                    <a:pt x="576" y="1974"/>
                  </a:lnTo>
                  <a:lnTo>
                    <a:pt x="585" y="1986"/>
                  </a:lnTo>
                  <a:lnTo>
                    <a:pt x="593" y="2000"/>
                  </a:lnTo>
                  <a:lnTo>
                    <a:pt x="602" y="2012"/>
                  </a:lnTo>
                  <a:lnTo>
                    <a:pt x="609" y="2024"/>
                  </a:lnTo>
                  <a:lnTo>
                    <a:pt x="617" y="2034"/>
                  </a:lnTo>
                  <a:lnTo>
                    <a:pt x="627" y="2044"/>
                  </a:lnTo>
                  <a:lnTo>
                    <a:pt x="637" y="2055"/>
                  </a:lnTo>
                  <a:lnTo>
                    <a:pt x="650" y="2062"/>
                  </a:lnTo>
                  <a:lnTo>
                    <a:pt x="665" y="2070"/>
                  </a:lnTo>
                  <a:lnTo>
                    <a:pt x="683" y="2075"/>
                  </a:lnTo>
                  <a:lnTo>
                    <a:pt x="704" y="2080"/>
                  </a:lnTo>
                  <a:lnTo>
                    <a:pt x="747" y="2085"/>
                  </a:lnTo>
                  <a:lnTo>
                    <a:pt x="784" y="2084"/>
                  </a:lnTo>
                  <a:lnTo>
                    <a:pt x="814" y="2077"/>
                  </a:lnTo>
                  <a:lnTo>
                    <a:pt x="837" y="2067"/>
                  </a:lnTo>
                  <a:lnTo>
                    <a:pt x="854" y="2053"/>
                  </a:lnTo>
                  <a:lnTo>
                    <a:pt x="861" y="2037"/>
                  </a:lnTo>
                  <a:lnTo>
                    <a:pt x="860" y="2018"/>
                  </a:lnTo>
                  <a:lnTo>
                    <a:pt x="851" y="1999"/>
                  </a:lnTo>
                  <a:lnTo>
                    <a:pt x="837" y="1982"/>
                  </a:lnTo>
                  <a:lnTo>
                    <a:pt x="822" y="1969"/>
                  </a:lnTo>
                  <a:lnTo>
                    <a:pt x="809" y="1958"/>
                  </a:lnTo>
                  <a:lnTo>
                    <a:pt x="798" y="1950"/>
                  </a:lnTo>
                  <a:lnTo>
                    <a:pt x="790" y="1941"/>
                  </a:lnTo>
                  <a:lnTo>
                    <a:pt x="787" y="1929"/>
                  </a:lnTo>
                  <a:lnTo>
                    <a:pt x="789" y="1918"/>
                  </a:lnTo>
                  <a:lnTo>
                    <a:pt x="799" y="1901"/>
                  </a:lnTo>
                  <a:lnTo>
                    <a:pt x="813" y="1886"/>
                  </a:lnTo>
                  <a:lnTo>
                    <a:pt x="830" y="1875"/>
                  </a:lnTo>
                  <a:lnTo>
                    <a:pt x="846" y="1867"/>
                  </a:lnTo>
                  <a:lnTo>
                    <a:pt x="864" y="1865"/>
                  </a:lnTo>
                  <a:lnTo>
                    <a:pt x="882" y="1867"/>
                  </a:lnTo>
                  <a:lnTo>
                    <a:pt x="898" y="1876"/>
                  </a:lnTo>
                  <a:lnTo>
                    <a:pt x="914" y="1890"/>
                  </a:lnTo>
                  <a:lnTo>
                    <a:pt x="928" y="1910"/>
                  </a:lnTo>
                  <a:lnTo>
                    <a:pt x="942" y="1937"/>
                  </a:lnTo>
                  <a:lnTo>
                    <a:pt x="956" y="1969"/>
                  </a:lnTo>
                  <a:lnTo>
                    <a:pt x="970" y="2004"/>
                  </a:lnTo>
                  <a:lnTo>
                    <a:pt x="987" y="2041"/>
                  </a:lnTo>
                  <a:lnTo>
                    <a:pt x="1003" y="2077"/>
                  </a:lnTo>
                  <a:lnTo>
                    <a:pt x="1022" y="2110"/>
                  </a:lnTo>
                  <a:lnTo>
                    <a:pt x="1042" y="2139"/>
                  </a:lnTo>
                  <a:lnTo>
                    <a:pt x="1065" y="2161"/>
                  </a:lnTo>
                  <a:lnTo>
                    <a:pt x="1078" y="2170"/>
                  </a:lnTo>
                  <a:lnTo>
                    <a:pt x="1091" y="2176"/>
                  </a:lnTo>
                  <a:lnTo>
                    <a:pt x="1104" y="2183"/>
                  </a:lnTo>
                  <a:lnTo>
                    <a:pt x="1117" y="2186"/>
                  </a:lnTo>
                  <a:lnTo>
                    <a:pt x="1131" y="2189"/>
                  </a:lnTo>
                  <a:lnTo>
                    <a:pt x="1145" y="2191"/>
                  </a:lnTo>
                  <a:lnTo>
                    <a:pt x="1158" y="2193"/>
                  </a:lnTo>
                  <a:lnTo>
                    <a:pt x="1172" y="2193"/>
                  </a:lnTo>
                  <a:lnTo>
                    <a:pt x="1185" y="2193"/>
                  </a:lnTo>
                  <a:lnTo>
                    <a:pt x="1199" y="2193"/>
                  </a:lnTo>
                  <a:lnTo>
                    <a:pt x="1212" y="2191"/>
                  </a:lnTo>
                  <a:lnTo>
                    <a:pt x="1225" y="2190"/>
                  </a:lnTo>
                  <a:lnTo>
                    <a:pt x="1237" y="2189"/>
                  </a:lnTo>
                  <a:lnTo>
                    <a:pt x="1250" y="2186"/>
                  </a:lnTo>
                  <a:lnTo>
                    <a:pt x="1261" y="2185"/>
                  </a:lnTo>
                  <a:lnTo>
                    <a:pt x="1273" y="2184"/>
                  </a:lnTo>
                  <a:lnTo>
                    <a:pt x="1297" y="2179"/>
                  </a:lnTo>
                  <a:lnTo>
                    <a:pt x="1312" y="2170"/>
                  </a:lnTo>
                  <a:lnTo>
                    <a:pt x="1320" y="2160"/>
                  </a:lnTo>
                  <a:lnTo>
                    <a:pt x="1321" y="2146"/>
                  </a:lnTo>
                  <a:lnTo>
                    <a:pt x="1317" y="2131"/>
                  </a:lnTo>
                  <a:lnTo>
                    <a:pt x="1310" y="2114"/>
                  </a:lnTo>
                  <a:lnTo>
                    <a:pt x="1298" y="2098"/>
                  </a:lnTo>
                  <a:lnTo>
                    <a:pt x="1287" y="2081"/>
                  </a:lnTo>
                  <a:lnTo>
                    <a:pt x="1273" y="2066"/>
                  </a:lnTo>
                  <a:lnTo>
                    <a:pt x="1260" y="2051"/>
                  </a:lnTo>
                  <a:lnTo>
                    <a:pt x="1250" y="2038"/>
                  </a:lnTo>
                  <a:lnTo>
                    <a:pt x="1241" y="2028"/>
                  </a:lnTo>
                  <a:lnTo>
                    <a:pt x="1237" y="2022"/>
                  </a:lnTo>
                  <a:lnTo>
                    <a:pt x="1237" y="2018"/>
                  </a:lnTo>
                  <a:lnTo>
                    <a:pt x="1245" y="2019"/>
                  </a:lnTo>
                  <a:lnTo>
                    <a:pt x="1259" y="2024"/>
                  </a:lnTo>
                  <a:lnTo>
                    <a:pt x="1277" y="2031"/>
                  </a:lnTo>
                  <a:lnTo>
                    <a:pt x="1296" y="2036"/>
                  </a:lnTo>
                  <a:lnTo>
                    <a:pt x="1315" y="2038"/>
                  </a:lnTo>
                  <a:lnTo>
                    <a:pt x="1334" y="2039"/>
                  </a:lnTo>
                  <a:lnTo>
                    <a:pt x="1354" y="2038"/>
                  </a:lnTo>
                  <a:lnTo>
                    <a:pt x="1373" y="2037"/>
                  </a:lnTo>
                  <a:lnTo>
                    <a:pt x="1392" y="2034"/>
                  </a:lnTo>
                  <a:lnTo>
                    <a:pt x="1411" y="2031"/>
                  </a:lnTo>
                  <a:lnTo>
                    <a:pt x="1429" y="2027"/>
                  </a:lnTo>
                  <a:lnTo>
                    <a:pt x="1446" y="2023"/>
                  </a:lnTo>
                  <a:lnTo>
                    <a:pt x="1463" y="2019"/>
                  </a:lnTo>
                  <a:lnTo>
                    <a:pt x="1479" y="2015"/>
                  </a:lnTo>
                  <a:lnTo>
                    <a:pt x="1493" y="2013"/>
                  </a:lnTo>
                  <a:lnTo>
                    <a:pt x="1507" y="2012"/>
                  </a:lnTo>
                  <a:lnTo>
                    <a:pt x="1520" y="2010"/>
                  </a:lnTo>
                  <a:lnTo>
                    <a:pt x="1531" y="2012"/>
                  </a:lnTo>
                  <a:lnTo>
                    <a:pt x="1549" y="2019"/>
                  </a:lnTo>
                  <a:lnTo>
                    <a:pt x="1560" y="2032"/>
                  </a:lnTo>
                  <a:lnTo>
                    <a:pt x="1569" y="2050"/>
                  </a:lnTo>
                  <a:lnTo>
                    <a:pt x="1577" y="2067"/>
                  </a:lnTo>
                  <a:lnTo>
                    <a:pt x="1584" y="2085"/>
                  </a:lnTo>
                  <a:lnTo>
                    <a:pt x="1593" y="2101"/>
                  </a:lnTo>
                  <a:lnTo>
                    <a:pt x="1607" y="2112"/>
                  </a:lnTo>
                  <a:lnTo>
                    <a:pt x="1627" y="2117"/>
                  </a:lnTo>
                  <a:lnTo>
                    <a:pt x="1672" y="2115"/>
                  </a:lnTo>
                  <a:lnTo>
                    <a:pt x="1703" y="2110"/>
                  </a:lnTo>
                  <a:lnTo>
                    <a:pt x="1726" y="2100"/>
                  </a:lnTo>
                  <a:lnTo>
                    <a:pt x="1739" y="2086"/>
                  </a:lnTo>
                  <a:lnTo>
                    <a:pt x="1745" y="2071"/>
                  </a:lnTo>
                  <a:lnTo>
                    <a:pt x="1745" y="2053"/>
                  </a:lnTo>
                  <a:lnTo>
                    <a:pt x="1740" y="2034"/>
                  </a:lnTo>
                  <a:lnTo>
                    <a:pt x="1731" y="2014"/>
                  </a:lnTo>
                  <a:lnTo>
                    <a:pt x="1720" y="2003"/>
                  </a:lnTo>
                  <a:lnTo>
                    <a:pt x="1705" y="1994"/>
                  </a:lnTo>
                  <a:lnTo>
                    <a:pt x="1686" y="1989"/>
                  </a:lnTo>
                  <a:lnTo>
                    <a:pt x="1668" y="1984"/>
                  </a:lnTo>
                  <a:lnTo>
                    <a:pt x="1654" y="1977"/>
                  </a:lnTo>
                  <a:lnTo>
                    <a:pt x="1645" y="1969"/>
                  </a:lnTo>
                  <a:lnTo>
                    <a:pt x="1644" y="1955"/>
                  </a:lnTo>
                  <a:lnTo>
                    <a:pt x="1654" y="1933"/>
                  </a:lnTo>
                  <a:lnTo>
                    <a:pt x="1669" y="1910"/>
                  </a:lnTo>
                  <a:lnTo>
                    <a:pt x="1683" y="1894"/>
                  </a:lnTo>
                  <a:lnTo>
                    <a:pt x="1693" y="1879"/>
                  </a:lnTo>
                  <a:lnTo>
                    <a:pt x="1702" y="1865"/>
                  </a:lnTo>
                  <a:lnTo>
                    <a:pt x="1707" y="1851"/>
                  </a:lnTo>
                  <a:lnTo>
                    <a:pt x="1711" y="1834"/>
                  </a:lnTo>
                  <a:lnTo>
                    <a:pt x="1711" y="1813"/>
                  </a:lnTo>
                  <a:lnTo>
                    <a:pt x="1710" y="1785"/>
                  </a:lnTo>
                  <a:lnTo>
                    <a:pt x="1712" y="1763"/>
                  </a:lnTo>
                  <a:lnTo>
                    <a:pt x="1722" y="1760"/>
                  </a:lnTo>
                  <a:lnTo>
                    <a:pt x="1739" y="1766"/>
                  </a:lnTo>
                  <a:lnTo>
                    <a:pt x="1759" y="1779"/>
                  </a:lnTo>
                  <a:lnTo>
                    <a:pt x="1779" y="1792"/>
                  </a:lnTo>
                  <a:lnTo>
                    <a:pt x="1797" y="1801"/>
                  </a:lnTo>
                  <a:lnTo>
                    <a:pt x="1811" y="1799"/>
                  </a:lnTo>
                  <a:lnTo>
                    <a:pt x="1819" y="1782"/>
                  </a:lnTo>
                  <a:lnTo>
                    <a:pt x="1817" y="1758"/>
                  </a:lnTo>
                  <a:lnTo>
                    <a:pt x="1809" y="1738"/>
                  </a:lnTo>
                  <a:lnTo>
                    <a:pt x="1796" y="1722"/>
                  </a:lnTo>
                  <a:lnTo>
                    <a:pt x="1779" y="1709"/>
                  </a:lnTo>
                  <a:lnTo>
                    <a:pt x="1763" y="1699"/>
                  </a:lnTo>
                  <a:lnTo>
                    <a:pt x="1749" y="1692"/>
                  </a:lnTo>
                  <a:lnTo>
                    <a:pt x="1739" y="1689"/>
                  </a:lnTo>
                  <a:lnTo>
                    <a:pt x="1735" y="1687"/>
                  </a:lnTo>
                  <a:lnTo>
                    <a:pt x="1741" y="1687"/>
                  </a:lnTo>
                  <a:lnTo>
                    <a:pt x="1759" y="1682"/>
                  </a:lnTo>
                  <a:lnTo>
                    <a:pt x="1784" y="1673"/>
                  </a:lnTo>
                  <a:lnTo>
                    <a:pt x="1812" y="1653"/>
                  </a:lnTo>
                  <a:lnTo>
                    <a:pt x="1840" y="1623"/>
                  </a:lnTo>
                  <a:lnTo>
                    <a:pt x="1865" y="1576"/>
                  </a:lnTo>
                  <a:lnTo>
                    <a:pt x="1883" y="1511"/>
                  </a:lnTo>
                  <a:lnTo>
                    <a:pt x="1890" y="1426"/>
                  </a:lnTo>
                  <a:lnTo>
                    <a:pt x="1890" y="1380"/>
                  </a:lnTo>
                  <a:lnTo>
                    <a:pt x="1890" y="1337"/>
                  </a:lnTo>
                  <a:lnTo>
                    <a:pt x="1888" y="1296"/>
                  </a:lnTo>
                  <a:lnTo>
                    <a:pt x="1886" y="1259"/>
                  </a:lnTo>
                  <a:lnTo>
                    <a:pt x="1879" y="1225"/>
                  </a:lnTo>
                  <a:lnTo>
                    <a:pt x="1871" y="1192"/>
                  </a:lnTo>
                  <a:lnTo>
                    <a:pt x="1859" y="1161"/>
                  </a:lnTo>
                  <a:lnTo>
                    <a:pt x="1843" y="1130"/>
                  </a:lnTo>
                  <a:lnTo>
                    <a:pt x="1821" y="1100"/>
                  </a:lnTo>
                  <a:lnTo>
                    <a:pt x="1796" y="1071"/>
                  </a:lnTo>
                  <a:lnTo>
                    <a:pt x="1767" y="1043"/>
                  </a:lnTo>
                  <a:lnTo>
                    <a:pt x="1738" y="1016"/>
                  </a:lnTo>
                  <a:lnTo>
                    <a:pt x="1708" y="992"/>
                  </a:lnTo>
                  <a:lnTo>
                    <a:pt x="1682" y="969"/>
                  </a:lnTo>
                  <a:lnTo>
                    <a:pt x="1659" y="950"/>
                  </a:lnTo>
                  <a:lnTo>
                    <a:pt x="1641" y="934"/>
                  </a:lnTo>
                  <a:lnTo>
                    <a:pt x="1632" y="915"/>
                  </a:lnTo>
                  <a:lnTo>
                    <a:pt x="1632" y="889"/>
                  </a:lnTo>
                  <a:lnTo>
                    <a:pt x="1639" y="859"/>
                  </a:lnTo>
                  <a:lnTo>
                    <a:pt x="1649" y="825"/>
                  </a:lnTo>
                  <a:lnTo>
                    <a:pt x="1663" y="787"/>
                  </a:lnTo>
                  <a:lnTo>
                    <a:pt x="1677" y="746"/>
                  </a:lnTo>
                  <a:lnTo>
                    <a:pt x="1689" y="705"/>
                  </a:lnTo>
                  <a:lnTo>
                    <a:pt x="1698" y="663"/>
                  </a:lnTo>
                  <a:lnTo>
                    <a:pt x="1701" y="608"/>
                  </a:lnTo>
                  <a:lnTo>
                    <a:pt x="1696" y="534"/>
                  </a:lnTo>
                  <a:lnTo>
                    <a:pt x="1686" y="444"/>
                  </a:lnTo>
                  <a:lnTo>
                    <a:pt x="1670" y="347"/>
                  </a:lnTo>
                  <a:lnTo>
                    <a:pt x="1651" y="251"/>
                  </a:lnTo>
                  <a:lnTo>
                    <a:pt x="1632" y="160"/>
                  </a:lnTo>
                  <a:lnTo>
                    <a:pt x="1612" y="83"/>
                  </a:lnTo>
                  <a:lnTo>
                    <a:pt x="1593" y="26"/>
                  </a:lnTo>
                  <a:lnTo>
                    <a:pt x="1570" y="0"/>
                  </a:lnTo>
                  <a:lnTo>
                    <a:pt x="1543" y="7"/>
                  </a:lnTo>
                  <a:lnTo>
                    <a:pt x="1511" y="40"/>
                  </a:lnTo>
                  <a:lnTo>
                    <a:pt x="1478" y="92"/>
                  </a:lnTo>
                  <a:lnTo>
                    <a:pt x="1448" y="155"/>
                  </a:lnTo>
                  <a:lnTo>
                    <a:pt x="1424" y="223"/>
                  </a:lnTo>
                  <a:lnTo>
                    <a:pt x="1406" y="290"/>
                  </a:lnTo>
                  <a:lnTo>
                    <a:pt x="1401" y="349"/>
                  </a:lnTo>
                  <a:lnTo>
                    <a:pt x="1403" y="396"/>
                  </a:lnTo>
                  <a:lnTo>
                    <a:pt x="1411" y="461"/>
                  </a:lnTo>
                  <a:lnTo>
                    <a:pt x="1420" y="541"/>
                  </a:lnTo>
                  <a:lnTo>
                    <a:pt x="1430" y="624"/>
                  </a:lnTo>
                  <a:lnTo>
                    <a:pt x="1441" y="703"/>
                  </a:lnTo>
                  <a:lnTo>
                    <a:pt x="1450" y="769"/>
                  </a:lnTo>
                  <a:lnTo>
                    <a:pt x="1456" y="815"/>
                  </a:lnTo>
                  <a:lnTo>
                    <a:pt x="1459" y="833"/>
                  </a:lnTo>
                  <a:lnTo>
                    <a:pt x="1454" y="831"/>
                  </a:lnTo>
                  <a:lnTo>
                    <a:pt x="1440" y="826"/>
                  </a:lnTo>
                  <a:lnTo>
                    <a:pt x="1418" y="820"/>
                  </a:lnTo>
                  <a:lnTo>
                    <a:pt x="1392" y="810"/>
                  </a:lnTo>
                  <a:lnTo>
                    <a:pt x="1364" y="796"/>
                  </a:lnTo>
                  <a:lnTo>
                    <a:pt x="1335" y="781"/>
                  </a:lnTo>
                  <a:lnTo>
                    <a:pt x="1308" y="762"/>
                  </a:lnTo>
                  <a:lnTo>
                    <a:pt x="1286" y="739"/>
                  </a:lnTo>
                  <a:lnTo>
                    <a:pt x="1275" y="725"/>
                  </a:lnTo>
                  <a:lnTo>
                    <a:pt x="1263" y="705"/>
                  </a:lnTo>
                  <a:lnTo>
                    <a:pt x="1250" y="682"/>
                  </a:lnTo>
                  <a:lnTo>
                    <a:pt x="1235" y="655"/>
                  </a:lnTo>
                  <a:lnTo>
                    <a:pt x="1220" y="625"/>
                  </a:lnTo>
                  <a:lnTo>
                    <a:pt x="1203" y="593"/>
                  </a:lnTo>
                  <a:lnTo>
                    <a:pt x="1185" y="560"/>
                  </a:lnTo>
                  <a:lnTo>
                    <a:pt x="1168" y="525"/>
                  </a:lnTo>
                  <a:lnTo>
                    <a:pt x="1149" y="491"/>
                  </a:lnTo>
                  <a:lnTo>
                    <a:pt x="1128" y="455"/>
                  </a:lnTo>
                  <a:lnTo>
                    <a:pt x="1108" y="422"/>
                  </a:lnTo>
                  <a:lnTo>
                    <a:pt x="1088" y="389"/>
                  </a:lnTo>
                  <a:lnTo>
                    <a:pt x="1066" y="359"/>
                  </a:lnTo>
                  <a:lnTo>
                    <a:pt x="1045" y="332"/>
                  </a:lnTo>
                  <a:lnTo>
                    <a:pt x="1023" y="308"/>
                  </a:lnTo>
                  <a:lnTo>
                    <a:pt x="1001" y="288"/>
                  </a:lnTo>
                  <a:lnTo>
                    <a:pt x="978" y="270"/>
                  </a:lnTo>
                  <a:lnTo>
                    <a:pt x="955" y="255"/>
                  </a:lnTo>
                  <a:lnTo>
                    <a:pt x="931" y="241"/>
                  </a:lnTo>
                  <a:lnTo>
                    <a:pt x="908" y="228"/>
                  </a:lnTo>
                  <a:lnTo>
                    <a:pt x="885" y="218"/>
                  </a:lnTo>
                  <a:lnTo>
                    <a:pt x="863" y="209"/>
                  </a:lnTo>
                  <a:lnTo>
                    <a:pt x="841" y="202"/>
                  </a:lnTo>
                  <a:lnTo>
                    <a:pt x="821" y="197"/>
                  </a:lnTo>
                  <a:lnTo>
                    <a:pt x="802" y="194"/>
                  </a:lnTo>
                  <a:lnTo>
                    <a:pt x="785" y="194"/>
                  </a:lnTo>
                  <a:lnTo>
                    <a:pt x="770" y="195"/>
                  </a:lnTo>
                  <a:lnTo>
                    <a:pt x="759" y="199"/>
                  </a:lnTo>
                  <a:lnTo>
                    <a:pt x="749" y="206"/>
                  </a:lnTo>
                  <a:lnTo>
                    <a:pt x="742" y="214"/>
                  </a:lnTo>
                  <a:lnTo>
                    <a:pt x="740" y="226"/>
                  </a:lnTo>
                  <a:lnTo>
                    <a:pt x="740" y="240"/>
                  </a:lnTo>
                  <a:lnTo>
                    <a:pt x="750" y="283"/>
                  </a:lnTo>
                  <a:lnTo>
                    <a:pt x="769" y="344"/>
                  </a:lnTo>
                  <a:lnTo>
                    <a:pt x="794" y="416"/>
                  </a:lnTo>
                  <a:lnTo>
                    <a:pt x="821" y="491"/>
                  </a:lnTo>
                  <a:lnTo>
                    <a:pt x="849" y="563"/>
                  </a:lnTo>
                  <a:lnTo>
                    <a:pt x="871" y="622"/>
                  </a:lnTo>
                  <a:lnTo>
                    <a:pt x="888" y="664"/>
                  </a:lnTo>
                  <a:lnTo>
                    <a:pt x="894" y="679"/>
                  </a:lnTo>
                  <a:lnTo>
                    <a:pt x="888" y="679"/>
                  </a:lnTo>
                  <a:lnTo>
                    <a:pt x="870" y="682"/>
                  </a:lnTo>
                  <a:lnTo>
                    <a:pt x="842" y="686"/>
                  </a:lnTo>
                  <a:lnTo>
                    <a:pt x="806" y="693"/>
                  </a:lnTo>
                  <a:lnTo>
                    <a:pt x="761" y="703"/>
                  </a:lnTo>
                  <a:lnTo>
                    <a:pt x="712" y="720"/>
                  </a:lnTo>
                  <a:lnTo>
                    <a:pt x="659" y="741"/>
                  </a:lnTo>
                  <a:lnTo>
                    <a:pt x="602" y="768"/>
                  </a:lnTo>
                  <a:lnTo>
                    <a:pt x="543" y="803"/>
                  </a:lnTo>
                  <a:lnTo>
                    <a:pt x="486" y="846"/>
                  </a:lnTo>
                  <a:lnTo>
                    <a:pt x="431" y="898"/>
                  </a:lnTo>
                  <a:lnTo>
                    <a:pt x="378" y="959"/>
                  </a:lnTo>
                  <a:lnTo>
                    <a:pt x="329" y="1031"/>
                  </a:lnTo>
                  <a:lnTo>
                    <a:pt x="288" y="1115"/>
                  </a:lnTo>
                  <a:lnTo>
                    <a:pt x="253" y="1211"/>
                  </a:lnTo>
                  <a:lnTo>
                    <a:pt x="228" y="132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01" name="Freeform 177"/>
            <p:cNvSpPr>
              <a:spLocks/>
            </p:cNvSpPr>
            <p:nvPr/>
          </p:nvSpPr>
          <p:spPr bwMode="auto">
            <a:xfrm>
              <a:off x="4606" y="3529"/>
              <a:ext cx="243" cy="157"/>
            </a:xfrm>
            <a:custGeom>
              <a:avLst/>
              <a:gdLst/>
              <a:ahLst/>
              <a:cxnLst>
                <a:cxn ang="0">
                  <a:pos x="216" y="25"/>
                </a:cxn>
                <a:cxn ang="0">
                  <a:pos x="201" y="20"/>
                </a:cxn>
                <a:cxn ang="0">
                  <a:pos x="173" y="15"/>
                </a:cxn>
                <a:cxn ang="0">
                  <a:pos x="138" y="11"/>
                </a:cxn>
                <a:cxn ang="0">
                  <a:pos x="99" y="12"/>
                </a:cxn>
                <a:cxn ang="0">
                  <a:pos x="62" y="19"/>
                </a:cxn>
                <a:cxn ang="0">
                  <a:pos x="30" y="35"/>
                </a:cxn>
                <a:cxn ang="0">
                  <a:pos x="9" y="64"/>
                </a:cxn>
                <a:cxn ang="0">
                  <a:pos x="0" y="124"/>
                </a:cxn>
                <a:cxn ang="0">
                  <a:pos x="9" y="177"/>
                </a:cxn>
                <a:cxn ang="0">
                  <a:pos x="31" y="204"/>
                </a:cxn>
                <a:cxn ang="0">
                  <a:pos x="61" y="211"/>
                </a:cxn>
                <a:cxn ang="0">
                  <a:pos x="87" y="211"/>
                </a:cxn>
                <a:cxn ang="0">
                  <a:pos x="95" y="221"/>
                </a:cxn>
                <a:cxn ang="0">
                  <a:pos x="88" y="237"/>
                </a:cxn>
                <a:cxn ang="0">
                  <a:pos x="77" y="249"/>
                </a:cxn>
                <a:cxn ang="0">
                  <a:pos x="69" y="256"/>
                </a:cxn>
                <a:cxn ang="0">
                  <a:pos x="63" y="264"/>
                </a:cxn>
                <a:cxn ang="0">
                  <a:pos x="64" y="275"/>
                </a:cxn>
                <a:cxn ang="0">
                  <a:pos x="78" y="290"/>
                </a:cxn>
                <a:cxn ang="0">
                  <a:pos x="109" y="305"/>
                </a:cxn>
                <a:cxn ang="0">
                  <a:pos x="138" y="313"/>
                </a:cxn>
                <a:cxn ang="0">
                  <a:pos x="159" y="310"/>
                </a:cxn>
                <a:cxn ang="0">
                  <a:pos x="171" y="294"/>
                </a:cxn>
                <a:cxn ang="0">
                  <a:pos x="171" y="258"/>
                </a:cxn>
                <a:cxn ang="0">
                  <a:pos x="175" y="209"/>
                </a:cxn>
                <a:cxn ang="0">
                  <a:pos x="186" y="158"/>
                </a:cxn>
                <a:cxn ang="0">
                  <a:pos x="204" y="119"/>
                </a:cxn>
                <a:cxn ang="0">
                  <a:pos x="228" y="104"/>
                </a:cxn>
                <a:cxn ang="0">
                  <a:pos x="252" y="104"/>
                </a:cxn>
                <a:cxn ang="0">
                  <a:pos x="273" y="106"/>
                </a:cxn>
                <a:cxn ang="0">
                  <a:pos x="292" y="102"/>
                </a:cxn>
                <a:cxn ang="0">
                  <a:pos x="309" y="86"/>
                </a:cxn>
                <a:cxn ang="0">
                  <a:pos x="323" y="72"/>
                </a:cxn>
                <a:cxn ang="0">
                  <a:pos x="334" y="66"/>
                </a:cxn>
                <a:cxn ang="0">
                  <a:pos x="347" y="71"/>
                </a:cxn>
                <a:cxn ang="0">
                  <a:pos x="363" y="92"/>
                </a:cxn>
                <a:cxn ang="0">
                  <a:pos x="385" y="123"/>
                </a:cxn>
                <a:cxn ang="0">
                  <a:pos x="411" y="154"/>
                </a:cxn>
                <a:cxn ang="0">
                  <a:pos x="437" y="172"/>
                </a:cxn>
                <a:cxn ang="0">
                  <a:pos x="458" y="168"/>
                </a:cxn>
                <a:cxn ang="0">
                  <a:pos x="475" y="148"/>
                </a:cxn>
                <a:cxn ang="0">
                  <a:pos x="485" y="117"/>
                </a:cxn>
                <a:cxn ang="0">
                  <a:pos x="482" y="82"/>
                </a:cxn>
                <a:cxn ang="0">
                  <a:pos x="465" y="52"/>
                </a:cxn>
                <a:cxn ang="0">
                  <a:pos x="443" y="34"/>
                </a:cxn>
                <a:cxn ang="0">
                  <a:pos x="418" y="26"/>
                </a:cxn>
                <a:cxn ang="0">
                  <a:pos x="389" y="24"/>
                </a:cxn>
                <a:cxn ang="0">
                  <a:pos x="356" y="17"/>
                </a:cxn>
                <a:cxn ang="0">
                  <a:pos x="313" y="6"/>
                </a:cxn>
                <a:cxn ang="0">
                  <a:pos x="267" y="0"/>
                </a:cxn>
                <a:cxn ang="0">
                  <a:pos x="230" y="10"/>
                </a:cxn>
              </a:cxnLst>
              <a:rect l="0" t="0" r="r" b="b"/>
              <a:pathLst>
                <a:path w="485" h="314">
                  <a:moveTo>
                    <a:pt x="219" y="25"/>
                  </a:moveTo>
                  <a:lnTo>
                    <a:pt x="216" y="25"/>
                  </a:lnTo>
                  <a:lnTo>
                    <a:pt x="210" y="22"/>
                  </a:lnTo>
                  <a:lnTo>
                    <a:pt x="201" y="20"/>
                  </a:lnTo>
                  <a:lnTo>
                    <a:pt x="189" y="17"/>
                  </a:lnTo>
                  <a:lnTo>
                    <a:pt x="173" y="15"/>
                  </a:lnTo>
                  <a:lnTo>
                    <a:pt x="156" y="14"/>
                  </a:lnTo>
                  <a:lnTo>
                    <a:pt x="138" y="11"/>
                  </a:lnTo>
                  <a:lnTo>
                    <a:pt x="119" y="11"/>
                  </a:lnTo>
                  <a:lnTo>
                    <a:pt x="99" y="12"/>
                  </a:lnTo>
                  <a:lnTo>
                    <a:pt x="80" y="15"/>
                  </a:lnTo>
                  <a:lnTo>
                    <a:pt x="62" y="19"/>
                  </a:lnTo>
                  <a:lnTo>
                    <a:pt x="45" y="26"/>
                  </a:lnTo>
                  <a:lnTo>
                    <a:pt x="30" y="35"/>
                  </a:lnTo>
                  <a:lnTo>
                    <a:pt x="19" y="49"/>
                  </a:lnTo>
                  <a:lnTo>
                    <a:pt x="9" y="64"/>
                  </a:lnTo>
                  <a:lnTo>
                    <a:pt x="4" y="85"/>
                  </a:lnTo>
                  <a:lnTo>
                    <a:pt x="0" y="124"/>
                  </a:lnTo>
                  <a:lnTo>
                    <a:pt x="1" y="154"/>
                  </a:lnTo>
                  <a:lnTo>
                    <a:pt x="9" y="177"/>
                  </a:lnTo>
                  <a:lnTo>
                    <a:pt x="19" y="193"/>
                  </a:lnTo>
                  <a:lnTo>
                    <a:pt x="31" y="204"/>
                  </a:lnTo>
                  <a:lnTo>
                    <a:pt x="45" y="210"/>
                  </a:lnTo>
                  <a:lnTo>
                    <a:pt x="61" y="211"/>
                  </a:lnTo>
                  <a:lnTo>
                    <a:pt x="76" y="211"/>
                  </a:lnTo>
                  <a:lnTo>
                    <a:pt x="87" y="211"/>
                  </a:lnTo>
                  <a:lnTo>
                    <a:pt x="94" y="215"/>
                  </a:lnTo>
                  <a:lnTo>
                    <a:pt x="95" y="221"/>
                  </a:lnTo>
                  <a:lnTo>
                    <a:pt x="92" y="228"/>
                  </a:lnTo>
                  <a:lnTo>
                    <a:pt x="88" y="237"/>
                  </a:lnTo>
                  <a:lnTo>
                    <a:pt x="83" y="243"/>
                  </a:lnTo>
                  <a:lnTo>
                    <a:pt x="77" y="249"/>
                  </a:lnTo>
                  <a:lnTo>
                    <a:pt x="73" y="253"/>
                  </a:lnTo>
                  <a:lnTo>
                    <a:pt x="69" y="256"/>
                  </a:lnTo>
                  <a:lnTo>
                    <a:pt x="66" y="259"/>
                  </a:lnTo>
                  <a:lnTo>
                    <a:pt x="63" y="264"/>
                  </a:lnTo>
                  <a:lnTo>
                    <a:pt x="62" y="269"/>
                  </a:lnTo>
                  <a:lnTo>
                    <a:pt x="64" y="275"/>
                  </a:lnTo>
                  <a:lnTo>
                    <a:pt x="69" y="282"/>
                  </a:lnTo>
                  <a:lnTo>
                    <a:pt x="78" y="290"/>
                  </a:lnTo>
                  <a:lnTo>
                    <a:pt x="92" y="297"/>
                  </a:lnTo>
                  <a:lnTo>
                    <a:pt x="109" y="305"/>
                  </a:lnTo>
                  <a:lnTo>
                    <a:pt x="124" y="310"/>
                  </a:lnTo>
                  <a:lnTo>
                    <a:pt x="138" y="313"/>
                  </a:lnTo>
                  <a:lnTo>
                    <a:pt x="149" y="314"/>
                  </a:lnTo>
                  <a:lnTo>
                    <a:pt x="159" y="310"/>
                  </a:lnTo>
                  <a:lnTo>
                    <a:pt x="167" y="304"/>
                  </a:lnTo>
                  <a:lnTo>
                    <a:pt x="171" y="294"/>
                  </a:lnTo>
                  <a:lnTo>
                    <a:pt x="171" y="278"/>
                  </a:lnTo>
                  <a:lnTo>
                    <a:pt x="171" y="258"/>
                  </a:lnTo>
                  <a:lnTo>
                    <a:pt x="172" y="234"/>
                  </a:lnTo>
                  <a:lnTo>
                    <a:pt x="175" y="209"/>
                  </a:lnTo>
                  <a:lnTo>
                    <a:pt x="180" y="182"/>
                  </a:lnTo>
                  <a:lnTo>
                    <a:pt x="186" y="158"/>
                  </a:lnTo>
                  <a:lnTo>
                    <a:pt x="194" y="135"/>
                  </a:lnTo>
                  <a:lnTo>
                    <a:pt x="204" y="119"/>
                  </a:lnTo>
                  <a:lnTo>
                    <a:pt x="215" y="109"/>
                  </a:lnTo>
                  <a:lnTo>
                    <a:pt x="228" y="104"/>
                  </a:lnTo>
                  <a:lnTo>
                    <a:pt x="240" y="102"/>
                  </a:lnTo>
                  <a:lnTo>
                    <a:pt x="252" y="104"/>
                  </a:lnTo>
                  <a:lnTo>
                    <a:pt x="263" y="105"/>
                  </a:lnTo>
                  <a:lnTo>
                    <a:pt x="273" y="106"/>
                  </a:lnTo>
                  <a:lnTo>
                    <a:pt x="283" y="105"/>
                  </a:lnTo>
                  <a:lnTo>
                    <a:pt x="292" y="102"/>
                  </a:lnTo>
                  <a:lnTo>
                    <a:pt x="301" y="95"/>
                  </a:lnTo>
                  <a:lnTo>
                    <a:pt x="309" y="86"/>
                  </a:lnTo>
                  <a:lnTo>
                    <a:pt x="315" y="78"/>
                  </a:lnTo>
                  <a:lnTo>
                    <a:pt x="323" y="72"/>
                  </a:lnTo>
                  <a:lnTo>
                    <a:pt x="328" y="67"/>
                  </a:lnTo>
                  <a:lnTo>
                    <a:pt x="334" y="66"/>
                  </a:lnTo>
                  <a:lnTo>
                    <a:pt x="340" y="67"/>
                  </a:lnTo>
                  <a:lnTo>
                    <a:pt x="347" y="71"/>
                  </a:lnTo>
                  <a:lnTo>
                    <a:pt x="354" y="79"/>
                  </a:lnTo>
                  <a:lnTo>
                    <a:pt x="363" y="92"/>
                  </a:lnTo>
                  <a:lnTo>
                    <a:pt x="373" y="107"/>
                  </a:lnTo>
                  <a:lnTo>
                    <a:pt x="385" y="123"/>
                  </a:lnTo>
                  <a:lnTo>
                    <a:pt x="399" y="139"/>
                  </a:lnTo>
                  <a:lnTo>
                    <a:pt x="411" y="154"/>
                  </a:lnTo>
                  <a:lnTo>
                    <a:pt x="425" y="166"/>
                  </a:lnTo>
                  <a:lnTo>
                    <a:pt x="437" y="172"/>
                  </a:lnTo>
                  <a:lnTo>
                    <a:pt x="448" y="173"/>
                  </a:lnTo>
                  <a:lnTo>
                    <a:pt x="458" y="168"/>
                  </a:lnTo>
                  <a:lnTo>
                    <a:pt x="467" y="161"/>
                  </a:lnTo>
                  <a:lnTo>
                    <a:pt x="475" y="148"/>
                  </a:lnTo>
                  <a:lnTo>
                    <a:pt x="481" y="134"/>
                  </a:lnTo>
                  <a:lnTo>
                    <a:pt x="485" y="117"/>
                  </a:lnTo>
                  <a:lnTo>
                    <a:pt x="485" y="100"/>
                  </a:lnTo>
                  <a:lnTo>
                    <a:pt x="482" y="82"/>
                  </a:lnTo>
                  <a:lnTo>
                    <a:pt x="475" y="66"/>
                  </a:lnTo>
                  <a:lnTo>
                    <a:pt x="465" y="52"/>
                  </a:lnTo>
                  <a:lnTo>
                    <a:pt x="454" y="40"/>
                  </a:lnTo>
                  <a:lnTo>
                    <a:pt x="443" y="34"/>
                  </a:lnTo>
                  <a:lnTo>
                    <a:pt x="430" y="29"/>
                  </a:lnTo>
                  <a:lnTo>
                    <a:pt x="418" y="26"/>
                  </a:lnTo>
                  <a:lnTo>
                    <a:pt x="404" y="25"/>
                  </a:lnTo>
                  <a:lnTo>
                    <a:pt x="389" y="24"/>
                  </a:lnTo>
                  <a:lnTo>
                    <a:pt x="373" y="21"/>
                  </a:lnTo>
                  <a:lnTo>
                    <a:pt x="356" y="17"/>
                  </a:lnTo>
                  <a:lnTo>
                    <a:pt x="335" y="12"/>
                  </a:lnTo>
                  <a:lnTo>
                    <a:pt x="313" y="6"/>
                  </a:lnTo>
                  <a:lnTo>
                    <a:pt x="289" y="2"/>
                  </a:lnTo>
                  <a:lnTo>
                    <a:pt x="267" y="0"/>
                  </a:lnTo>
                  <a:lnTo>
                    <a:pt x="247" y="2"/>
                  </a:lnTo>
                  <a:lnTo>
                    <a:pt x="230" y="10"/>
                  </a:lnTo>
                  <a:lnTo>
                    <a:pt x="219" y="25"/>
                  </a:lnTo>
                  <a:close/>
                </a:path>
              </a:pathLst>
            </a:custGeom>
            <a:solidFill>
              <a:srgbClr val="FFBAE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02" name="Freeform 178"/>
            <p:cNvSpPr>
              <a:spLocks/>
            </p:cNvSpPr>
            <p:nvPr/>
          </p:nvSpPr>
          <p:spPr bwMode="auto">
            <a:xfrm>
              <a:off x="4715" y="3134"/>
              <a:ext cx="162" cy="21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6" y="10"/>
                </a:cxn>
                <a:cxn ang="0">
                  <a:pos x="31" y="19"/>
                </a:cxn>
                <a:cxn ang="0">
                  <a:pos x="46" y="29"/>
                </a:cxn>
                <a:cxn ang="0">
                  <a:pos x="62" y="39"/>
                </a:cxn>
                <a:cxn ang="0">
                  <a:pos x="76" y="50"/>
                </a:cxn>
                <a:cxn ang="0">
                  <a:pos x="90" y="60"/>
                </a:cxn>
                <a:cxn ang="0">
                  <a:pos x="103" y="72"/>
                </a:cxn>
                <a:cxn ang="0">
                  <a:pos x="117" y="85"/>
                </a:cxn>
                <a:cxn ang="0">
                  <a:pos x="131" y="96"/>
                </a:cxn>
                <a:cxn ang="0">
                  <a:pos x="145" y="109"/>
                </a:cxn>
                <a:cxn ang="0">
                  <a:pos x="158" y="120"/>
                </a:cxn>
                <a:cxn ang="0">
                  <a:pos x="172" y="133"/>
                </a:cxn>
                <a:cxn ang="0">
                  <a:pos x="185" y="145"/>
                </a:cxn>
                <a:cxn ang="0">
                  <a:pos x="198" y="157"/>
                </a:cxn>
                <a:cxn ang="0">
                  <a:pos x="212" y="169"/>
                </a:cxn>
                <a:cxn ang="0">
                  <a:pos x="226" y="181"/>
                </a:cxn>
                <a:cxn ang="0">
                  <a:pos x="250" y="205"/>
                </a:cxn>
                <a:cxn ang="0">
                  <a:pos x="268" y="234"/>
                </a:cxn>
                <a:cxn ang="0">
                  <a:pos x="281" y="264"/>
                </a:cxn>
                <a:cxn ang="0">
                  <a:pos x="291" y="297"/>
                </a:cxn>
                <a:cxn ang="0">
                  <a:pos x="298" y="332"/>
                </a:cxn>
                <a:cxn ang="0">
                  <a:pos x="304" y="367"/>
                </a:cxn>
                <a:cxn ang="0">
                  <a:pos x="310" y="400"/>
                </a:cxn>
                <a:cxn ang="0">
                  <a:pos x="316" y="433"/>
                </a:cxn>
                <a:cxn ang="0">
                  <a:pos x="317" y="435"/>
                </a:cxn>
                <a:cxn ang="0">
                  <a:pos x="320" y="434"/>
                </a:cxn>
                <a:cxn ang="0">
                  <a:pos x="321" y="432"/>
                </a:cxn>
                <a:cxn ang="0">
                  <a:pos x="323" y="428"/>
                </a:cxn>
                <a:cxn ang="0">
                  <a:pos x="319" y="395"/>
                </a:cxn>
                <a:cxn ang="0">
                  <a:pos x="315" y="363"/>
                </a:cxn>
                <a:cxn ang="0">
                  <a:pos x="310" y="330"/>
                </a:cxn>
                <a:cxn ang="0">
                  <a:pos x="302" y="299"/>
                </a:cxn>
                <a:cxn ang="0">
                  <a:pos x="293" y="267"/>
                </a:cxn>
                <a:cxn ang="0">
                  <a:pos x="281" y="238"/>
                </a:cxn>
                <a:cxn ang="0">
                  <a:pos x="266" y="209"/>
                </a:cxn>
                <a:cxn ang="0">
                  <a:pos x="245" y="182"/>
                </a:cxn>
                <a:cxn ang="0">
                  <a:pos x="233" y="168"/>
                </a:cxn>
                <a:cxn ang="0">
                  <a:pos x="219" y="155"/>
                </a:cxn>
                <a:cxn ang="0">
                  <a:pos x="205" y="143"/>
                </a:cxn>
                <a:cxn ang="0">
                  <a:pos x="190" y="130"/>
                </a:cxn>
                <a:cxn ang="0">
                  <a:pos x="174" y="119"/>
                </a:cxn>
                <a:cxn ang="0">
                  <a:pos x="159" y="107"/>
                </a:cxn>
                <a:cxn ang="0">
                  <a:pos x="144" y="95"/>
                </a:cxn>
                <a:cxn ang="0">
                  <a:pos x="129" y="83"/>
                </a:cxn>
                <a:cxn ang="0">
                  <a:pos x="114" y="71"/>
                </a:cxn>
                <a:cxn ang="0">
                  <a:pos x="98" y="59"/>
                </a:cxn>
                <a:cxn ang="0">
                  <a:pos x="83" y="48"/>
                </a:cxn>
                <a:cxn ang="0">
                  <a:pos x="68" y="36"/>
                </a:cxn>
                <a:cxn ang="0">
                  <a:pos x="52" y="26"/>
                </a:cxn>
                <a:cxn ang="0">
                  <a:pos x="35" y="17"/>
                </a:cxn>
                <a:cxn ang="0">
                  <a:pos x="17" y="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323" h="435">
                  <a:moveTo>
                    <a:pt x="0" y="1"/>
                  </a:moveTo>
                  <a:lnTo>
                    <a:pt x="16" y="10"/>
                  </a:lnTo>
                  <a:lnTo>
                    <a:pt x="31" y="19"/>
                  </a:lnTo>
                  <a:lnTo>
                    <a:pt x="46" y="29"/>
                  </a:lnTo>
                  <a:lnTo>
                    <a:pt x="62" y="39"/>
                  </a:lnTo>
                  <a:lnTo>
                    <a:pt x="76" y="50"/>
                  </a:lnTo>
                  <a:lnTo>
                    <a:pt x="90" y="60"/>
                  </a:lnTo>
                  <a:lnTo>
                    <a:pt x="103" y="72"/>
                  </a:lnTo>
                  <a:lnTo>
                    <a:pt x="117" y="85"/>
                  </a:lnTo>
                  <a:lnTo>
                    <a:pt x="131" y="96"/>
                  </a:lnTo>
                  <a:lnTo>
                    <a:pt x="145" y="109"/>
                  </a:lnTo>
                  <a:lnTo>
                    <a:pt x="158" y="120"/>
                  </a:lnTo>
                  <a:lnTo>
                    <a:pt x="172" y="133"/>
                  </a:lnTo>
                  <a:lnTo>
                    <a:pt x="185" y="145"/>
                  </a:lnTo>
                  <a:lnTo>
                    <a:pt x="198" y="157"/>
                  </a:lnTo>
                  <a:lnTo>
                    <a:pt x="212" y="169"/>
                  </a:lnTo>
                  <a:lnTo>
                    <a:pt x="226" y="181"/>
                  </a:lnTo>
                  <a:lnTo>
                    <a:pt x="250" y="205"/>
                  </a:lnTo>
                  <a:lnTo>
                    <a:pt x="268" y="234"/>
                  </a:lnTo>
                  <a:lnTo>
                    <a:pt x="281" y="264"/>
                  </a:lnTo>
                  <a:lnTo>
                    <a:pt x="291" y="297"/>
                  </a:lnTo>
                  <a:lnTo>
                    <a:pt x="298" y="332"/>
                  </a:lnTo>
                  <a:lnTo>
                    <a:pt x="304" y="367"/>
                  </a:lnTo>
                  <a:lnTo>
                    <a:pt x="310" y="400"/>
                  </a:lnTo>
                  <a:lnTo>
                    <a:pt x="316" y="433"/>
                  </a:lnTo>
                  <a:lnTo>
                    <a:pt x="317" y="435"/>
                  </a:lnTo>
                  <a:lnTo>
                    <a:pt x="320" y="434"/>
                  </a:lnTo>
                  <a:lnTo>
                    <a:pt x="321" y="432"/>
                  </a:lnTo>
                  <a:lnTo>
                    <a:pt x="323" y="428"/>
                  </a:lnTo>
                  <a:lnTo>
                    <a:pt x="319" y="395"/>
                  </a:lnTo>
                  <a:lnTo>
                    <a:pt x="315" y="363"/>
                  </a:lnTo>
                  <a:lnTo>
                    <a:pt x="310" y="330"/>
                  </a:lnTo>
                  <a:lnTo>
                    <a:pt x="302" y="299"/>
                  </a:lnTo>
                  <a:lnTo>
                    <a:pt x="293" y="267"/>
                  </a:lnTo>
                  <a:lnTo>
                    <a:pt x="281" y="238"/>
                  </a:lnTo>
                  <a:lnTo>
                    <a:pt x="266" y="209"/>
                  </a:lnTo>
                  <a:lnTo>
                    <a:pt x="245" y="182"/>
                  </a:lnTo>
                  <a:lnTo>
                    <a:pt x="233" y="168"/>
                  </a:lnTo>
                  <a:lnTo>
                    <a:pt x="219" y="155"/>
                  </a:lnTo>
                  <a:lnTo>
                    <a:pt x="205" y="143"/>
                  </a:lnTo>
                  <a:lnTo>
                    <a:pt x="190" y="130"/>
                  </a:lnTo>
                  <a:lnTo>
                    <a:pt x="174" y="119"/>
                  </a:lnTo>
                  <a:lnTo>
                    <a:pt x="159" y="107"/>
                  </a:lnTo>
                  <a:lnTo>
                    <a:pt x="144" y="95"/>
                  </a:lnTo>
                  <a:lnTo>
                    <a:pt x="129" y="83"/>
                  </a:lnTo>
                  <a:lnTo>
                    <a:pt x="114" y="71"/>
                  </a:lnTo>
                  <a:lnTo>
                    <a:pt x="98" y="59"/>
                  </a:lnTo>
                  <a:lnTo>
                    <a:pt x="83" y="48"/>
                  </a:lnTo>
                  <a:lnTo>
                    <a:pt x="68" y="36"/>
                  </a:lnTo>
                  <a:lnTo>
                    <a:pt x="52" y="26"/>
                  </a:lnTo>
                  <a:lnTo>
                    <a:pt x="35" y="17"/>
                  </a:lnTo>
                  <a:lnTo>
                    <a:pt x="17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03" name="Freeform 179"/>
            <p:cNvSpPr>
              <a:spLocks/>
            </p:cNvSpPr>
            <p:nvPr/>
          </p:nvSpPr>
          <p:spPr bwMode="auto">
            <a:xfrm>
              <a:off x="4844" y="3376"/>
              <a:ext cx="49" cy="148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87" y="37"/>
                </a:cxn>
                <a:cxn ang="0">
                  <a:pos x="90" y="75"/>
                </a:cxn>
                <a:cxn ang="0">
                  <a:pos x="86" y="114"/>
                </a:cxn>
                <a:cxn ang="0">
                  <a:pos x="77" y="154"/>
                </a:cxn>
                <a:cxn ang="0">
                  <a:pos x="62" y="192"/>
                </a:cxn>
                <a:cxn ang="0">
                  <a:pos x="44" y="228"/>
                </a:cxn>
                <a:cxn ang="0">
                  <a:pos x="24" y="261"/>
                </a:cxn>
                <a:cxn ang="0">
                  <a:pos x="1" y="291"/>
                </a:cxn>
                <a:cxn ang="0">
                  <a:pos x="0" y="294"/>
                </a:cxn>
                <a:cxn ang="0">
                  <a:pos x="3" y="296"/>
                </a:cxn>
                <a:cxn ang="0">
                  <a:pos x="6" y="296"/>
                </a:cxn>
                <a:cxn ang="0">
                  <a:pos x="10" y="294"/>
                </a:cxn>
                <a:cxn ang="0">
                  <a:pos x="24" y="280"/>
                </a:cxn>
                <a:cxn ang="0">
                  <a:pos x="37" y="266"/>
                </a:cxn>
                <a:cxn ang="0">
                  <a:pos x="49" y="251"/>
                </a:cxn>
                <a:cxn ang="0">
                  <a:pos x="59" y="236"/>
                </a:cxn>
                <a:cxn ang="0">
                  <a:pos x="68" y="221"/>
                </a:cxn>
                <a:cxn ang="0">
                  <a:pos x="76" y="204"/>
                </a:cxn>
                <a:cxn ang="0">
                  <a:pos x="84" y="187"/>
                </a:cxn>
                <a:cxn ang="0">
                  <a:pos x="89" y="168"/>
                </a:cxn>
                <a:cxn ang="0">
                  <a:pos x="95" y="126"/>
                </a:cxn>
                <a:cxn ang="0">
                  <a:pos x="96" y="82"/>
                </a:cxn>
                <a:cxn ang="0">
                  <a:pos x="91" y="38"/>
                </a:cxn>
                <a:cxn ang="0">
                  <a:pos x="77" y="0"/>
                </a:cxn>
                <a:cxn ang="0">
                  <a:pos x="76" y="0"/>
                </a:cxn>
                <a:cxn ang="0">
                  <a:pos x="76" y="0"/>
                </a:cxn>
                <a:cxn ang="0">
                  <a:pos x="76" y="0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96" h="296">
                  <a:moveTo>
                    <a:pt x="76" y="0"/>
                  </a:moveTo>
                  <a:lnTo>
                    <a:pt x="87" y="37"/>
                  </a:lnTo>
                  <a:lnTo>
                    <a:pt x="90" y="75"/>
                  </a:lnTo>
                  <a:lnTo>
                    <a:pt x="86" y="114"/>
                  </a:lnTo>
                  <a:lnTo>
                    <a:pt x="77" y="154"/>
                  </a:lnTo>
                  <a:lnTo>
                    <a:pt x="62" y="192"/>
                  </a:lnTo>
                  <a:lnTo>
                    <a:pt x="44" y="228"/>
                  </a:lnTo>
                  <a:lnTo>
                    <a:pt x="24" y="261"/>
                  </a:lnTo>
                  <a:lnTo>
                    <a:pt x="1" y="291"/>
                  </a:lnTo>
                  <a:lnTo>
                    <a:pt x="0" y="294"/>
                  </a:lnTo>
                  <a:lnTo>
                    <a:pt x="3" y="296"/>
                  </a:lnTo>
                  <a:lnTo>
                    <a:pt x="6" y="296"/>
                  </a:lnTo>
                  <a:lnTo>
                    <a:pt x="10" y="294"/>
                  </a:lnTo>
                  <a:lnTo>
                    <a:pt x="24" y="280"/>
                  </a:lnTo>
                  <a:lnTo>
                    <a:pt x="37" y="266"/>
                  </a:lnTo>
                  <a:lnTo>
                    <a:pt x="49" y="251"/>
                  </a:lnTo>
                  <a:lnTo>
                    <a:pt x="59" y="236"/>
                  </a:lnTo>
                  <a:lnTo>
                    <a:pt x="68" y="221"/>
                  </a:lnTo>
                  <a:lnTo>
                    <a:pt x="76" y="204"/>
                  </a:lnTo>
                  <a:lnTo>
                    <a:pt x="84" y="187"/>
                  </a:lnTo>
                  <a:lnTo>
                    <a:pt x="89" y="168"/>
                  </a:lnTo>
                  <a:lnTo>
                    <a:pt x="95" y="126"/>
                  </a:lnTo>
                  <a:lnTo>
                    <a:pt x="96" y="82"/>
                  </a:lnTo>
                  <a:lnTo>
                    <a:pt x="91" y="38"/>
                  </a:lnTo>
                  <a:lnTo>
                    <a:pt x="77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04" name="Freeform 180"/>
            <p:cNvSpPr>
              <a:spLocks/>
            </p:cNvSpPr>
            <p:nvPr/>
          </p:nvSpPr>
          <p:spPr bwMode="auto">
            <a:xfrm>
              <a:off x="4560" y="3391"/>
              <a:ext cx="77" cy="1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4"/>
                </a:cxn>
                <a:cxn ang="0">
                  <a:pos x="3" y="65"/>
                </a:cxn>
                <a:cxn ang="0">
                  <a:pos x="9" y="98"/>
                </a:cxn>
                <a:cxn ang="0">
                  <a:pos x="24" y="129"/>
                </a:cxn>
                <a:cxn ang="0">
                  <a:pos x="37" y="145"/>
                </a:cxn>
                <a:cxn ang="0">
                  <a:pos x="50" y="159"/>
                </a:cxn>
                <a:cxn ang="0">
                  <a:pos x="63" y="171"/>
                </a:cxn>
                <a:cxn ang="0">
                  <a:pos x="79" y="181"/>
                </a:cxn>
                <a:cxn ang="0">
                  <a:pos x="94" y="188"/>
                </a:cxn>
                <a:cxn ang="0">
                  <a:pos x="110" y="196"/>
                </a:cxn>
                <a:cxn ang="0">
                  <a:pos x="129" y="202"/>
                </a:cxn>
                <a:cxn ang="0">
                  <a:pos x="148" y="209"/>
                </a:cxn>
                <a:cxn ang="0">
                  <a:pos x="151" y="207"/>
                </a:cxn>
                <a:cxn ang="0">
                  <a:pos x="155" y="205"/>
                </a:cxn>
                <a:cxn ang="0">
                  <a:pos x="155" y="201"/>
                </a:cxn>
                <a:cxn ang="0">
                  <a:pos x="153" y="198"/>
                </a:cxn>
                <a:cxn ang="0">
                  <a:pos x="139" y="190"/>
                </a:cxn>
                <a:cxn ang="0">
                  <a:pos x="124" y="182"/>
                </a:cxn>
                <a:cxn ang="0">
                  <a:pos x="110" y="173"/>
                </a:cxn>
                <a:cxn ang="0">
                  <a:pos x="98" y="166"/>
                </a:cxn>
                <a:cxn ang="0">
                  <a:pos x="84" y="157"/>
                </a:cxn>
                <a:cxn ang="0">
                  <a:pos x="71" y="147"/>
                </a:cxn>
                <a:cxn ang="0">
                  <a:pos x="58" y="136"/>
                </a:cxn>
                <a:cxn ang="0">
                  <a:pos x="46" y="125"/>
                </a:cxn>
                <a:cxn ang="0">
                  <a:pos x="33" y="111"/>
                </a:cxn>
                <a:cxn ang="0">
                  <a:pos x="23" y="97"/>
                </a:cxn>
                <a:cxn ang="0">
                  <a:pos x="15" y="82"/>
                </a:cxn>
                <a:cxn ang="0">
                  <a:pos x="10" y="67"/>
                </a:cxn>
                <a:cxn ang="0">
                  <a:pos x="5" y="52"/>
                </a:cxn>
                <a:cxn ang="0">
                  <a:pos x="3" y="35"/>
                </a:cxn>
                <a:cxn ang="0">
                  <a:pos x="1" y="1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5" h="209">
                  <a:moveTo>
                    <a:pt x="0" y="0"/>
                  </a:moveTo>
                  <a:lnTo>
                    <a:pt x="0" y="34"/>
                  </a:lnTo>
                  <a:lnTo>
                    <a:pt x="3" y="65"/>
                  </a:lnTo>
                  <a:lnTo>
                    <a:pt x="9" y="98"/>
                  </a:lnTo>
                  <a:lnTo>
                    <a:pt x="24" y="129"/>
                  </a:lnTo>
                  <a:lnTo>
                    <a:pt x="37" y="145"/>
                  </a:lnTo>
                  <a:lnTo>
                    <a:pt x="50" y="159"/>
                  </a:lnTo>
                  <a:lnTo>
                    <a:pt x="63" y="171"/>
                  </a:lnTo>
                  <a:lnTo>
                    <a:pt x="79" y="181"/>
                  </a:lnTo>
                  <a:lnTo>
                    <a:pt x="94" y="188"/>
                  </a:lnTo>
                  <a:lnTo>
                    <a:pt x="110" y="196"/>
                  </a:lnTo>
                  <a:lnTo>
                    <a:pt x="129" y="202"/>
                  </a:lnTo>
                  <a:lnTo>
                    <a:pt x="148" y="209"/>
                  </a:lnTo>
                  <a:lnTo>
                    <a:pt x="151" y="207"/>
                  </a:lnTo>
                  <a:lnTo>
                    <a:pt x="155" y="205"/>
                  </a:lnTo>
                  <a:lnTo>
                    <a:pt x="155" y="201"/>
                  </a:lnTo>
                  <a:lnTo>
                    <a:pt x="153" y="198"/>
                  </a:lnTo>
                  <a:lnTo>
                    <a:pt x="139" y="190"/>
                  </a:lnTo>
                  <a:lnTo>
                    <a:pt x="124" y="182"/>
                  </a:lnTo>
                  <a:lnTo>
                    <a:pt x="110" y="173"/>
                  </a:lnTo>
                  <a:lnTo>
                    <a:pt x="98" y="166"/>
                  </a:lnTo>
                  <a:lnTo>
                    <a:pt x="84" y="157"/>
                  </a:lnTo>
                  <a:lnTo>
                    <a:pt x="71" y="147"/>
                  </a:lnTo>
                  <a:lnTo>
                    <a:pt x="58" y="136"/>
                  </a:lnTo>
                  <a:lnTo>
                    <a:pt x="46" y="125"/>
                  </a:lnTo>
                  <a:lnTo>
                    <a:pt x="33" y="111"/>
                  </a:lnTo>
                  <a:lnTo>
                    <a:pt x="23" y="97"/>
                  </a:lnTo>
                  <a:lnTo>
                    <a:pt x="15" y="82"/>
                  </a:lnTo>
                  <a:lnTo>
                    <a:pt x="10" y="67"/>
                  </a:lnTo>
                  <a:lnTo>
                    <a:pt x="5" y="52"/>
                  </a:lnTo>
                  <a:lnTo>
                    <a:pt x="3" y="35"/>
                  </a:lnTo>
                  <a:lnTo>
                    <a:pt x="1" y="1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05" name="Freeform 181"/>
            <p:cNvSpPr>
              <a:spLocks/>
            </p:cNvSpPr>
            <p:nvPr/>
          </p:nvSpPr>
          <p:spPr bwMode="auto">
            <a:xfrm>
              <a:off x="4308" y="2759"/>
              <a:ext cx="318" cy="396"/>
            </a:xfrm>
            <a:custGeom>
              <a:avLst/>
              <a:gdLst/>
              <a:ahLst/>
              <a:cxnLst>
                <a:cxn ang="0">
                  <a:pos x="621" y="757"/>
                </a:cxn>
                <a:cxn ang="0">
                  <a:pos x="589" y="691"/>
                </a:cxn>
                <a:cxn ang="0">
                  <a:pos x="559" y="624"/>
                </a:cxn>
                <a:cxn ang="0">
                  <a:pos x="529" y="556"/>
                </a:cxn>
                <a:cxn ang="0">
                  <a:pos x="504" y="486"/>
                </a:cxn>
                <a:cxn ang="0">
                  <a:pos x="480" y="415"/>
                </a:cxn>
                <a:cxn ang="0">
                  <a:pos x="453" y="346"/>
                </a:cxn>
                <a:cxn ang="0">
                  <a:pos x="421" y="279"/>
                </a:cxn>
                <a:cxn ang="0">
                  <a:pos x="384" y="223"/>
                </a:cxn>
                <a:cxn ang="0">
                  <a:pos x="345" y="179"/>
                </a:cxn>
                <a:cxn ang="0">
                  <a:pos x="300" y="139"/>
                </a:cxn>
                <a:cxn ang="0">
                  <a:pos x="251" y="105"/>
                </a:cxn>
                <a:cxn ang="0">
                  <a:pos x="199" y="75"/>
                </a:cxn>
                <a:cxn ang="0">
                  <a:pos x="144" y="49"/>
                </a:cxn>
                <a:cxn ang="0">
                  <a:pos x="89" y="27"/>
                </a:cxn>
                <a:cxn ang="0">
                  <a:pos x="33" y="8"/>
                </a:cxn>
                <a:cxn ang="0">
                  <a:pos x="3" y="1"/>
                </a:cxn>
                <a:cxn ang="0">
                  <a:pos x="0" y="6"/>
                </a:cxn>
                <a:cxn ang="0">
                  <a:pos x="29" y="19"/>
                </a:cxn>
                <a:cxn ang="0">
                  <a:pos x="86" y="42"/>
                </a:cxn>
                <a:cxn ang="0">
                  <a:pos x="142" y="66"/>
                </a:cxn>
                <a:cxn ang="0">
                  <a:pos x="195" y="94"/>
                </a:cxn>
                <a:cxn ang="0">
                  <a:pos x="247" y="125"/>
                </a:cxn>
                <a:cxn ang="0">
                  <a:pos x="295" y="162"/>
                </a:cxn>
                <a:cxn ang="0">
                  <a:pos x="340" y="203"/>
                </a:cxn>
                <a:cxn ang="0">
                  <a:pos x="379" y="248"/>
                </a:cxn>
                <a:cxn ang="0">
                  <a:pos x="414" y="303"/>
                </a:cxn>
                <a:cxn ang="0">
                  <a:pos x="446" y="366"/>
                </a:cxn>
                <a:cxn ang="0">
                  <a:pos x="472" y="432"/>
                </a:cxn>
                <a:cxn ang="0">
                  <a:pos x="497" y="498"/>
                </a:cxn>
                <a:cxn ang="0">
                  <a:pos x="523" y="564"/>
                </a:cxn>
                <a:cxn ang="0">
                  <a:pos x="552" y="631"/>
                </a:cxn>
                <a:cxn ang="0">
                  <a:pos x="585" y="695"/>
                </a:cxn>
                <a:cxn ang="0">
                  <a:pos x="619" y="760"/>
                </a:cxn>
                <a:cxn ang="0">
                  <a:pos x="637" y="791"/>
                </a:cxn>
                <a:cxn ang="0">
                  <a:pos x="637" y="791"/>
                </a:cxn>
                <a:cxn ang="0">
                  <a:pos x="637" y="791"/>
                </a:cxn>
              </a:cxnLst>
              <a:rect l="0" t="0" r="r" b="b"/>
              <a:pathLst>
                <a:path w="637" h="791">
                  <a:moveTo>
                    <a:pt x="637" y="791"/>
                  </a:moveTo>
                  <a:lnTo>
                    <a:pt x="621" y="757"/>
                  </a:lnTo>
                  <a:lnTo>
                    <a:pt x="604" y="724"/>
                  </a:lnTo>
                  <a:lnTo>
                    <a:pt x="589" y="691"/>
                  </a:lnTo>
                  <a:lnTo>
                    <a:pt x="574" y="659"/>
                  </a:lnTo>
                  <a:lnTo>
                    <a:pt x="559" y="624"/>
                  </a:lnTo>
                  <a:lnTo>
                    <a:pt x="543" y="591"/>
                  </a:lnTo>
                  <a:lnTo>
                    <a:pt x="529" y="556"/>
                  </a:lnTo>
                  <a:lnTo>
                    <a:pt x="517" y="522"/>
                  </a:lnTo>
                  <a:lnTo>
                    <a:pt x="504" y="486"/>
                  </a:lnTo>
                  <a:lnTo>
                    <a:pt x="493" y="451"/>
                  </a:lnTo>
                  <a:lnTo>
                    <a:pt x="480" y="415"/>
                  </a:lnTo>
                  <a:lnTo>
                    <a:pt x="467" y="380"/>
                  </a:lnTo>
                  <a:lnTo>
                    <a:pt x="453" y="346"/>
                  </a:lnTo>
                  <a:lnTo>
                    <a:pt x="438" y="312"/>
                  </a:lnTo>
                  <a:lnTo>
                    <a:pt x="421" y="279"/>
                  </a:lnTo>
                  <a:lnTo>
                    <a:pt x="402" y="247"/>
                  </a:lnTo>
                  <a:lnTo>
                    <a:pt x="384" y="223"/>
                  </a:lnTo>
                  <a:lnTo>
                    <a:pt x="365" y="200"/>
                  </a:lnTo>
                  <a:lnTo>
                    <a:pt x="345" y="179"/>
                  </a:lnTo>
                  <a:lnTo>
                    <a:pt x="323" y="158"/>
                  </a:lnTo>
                  <a:lnTo>
                    <a:pt x="300" y="139"/>
                  </a:lnTo>
                  <a:lnTo>
                    <a:pt x="276" y="122"/>
                  </a:lnTo>
                  <a:lnTo>
                    <a:pt x="251" y="105"/>
                  </a:lnTo>
                  <a:lnTo>
                    <a:pt x="226" y="90"/>
                  </a:lnTo>
                  <a:lnTo>
                    <a:pt x="199" y="75"/>
                  </a:lnTo>
                  <a:lnTo>
                    <a:pt x="172" y="62"/>
                  </a:lnTo>
                  <a:lnTo>
                    <a:pt x="144" y="49"/>
                  </a:lnTo>
                  <a:lnTo>
                    <a:pt x="117" y="38"/>
                  </a:lnTo>
                  <a:lnTo>
                    <a:pt x="89" y="27"/>
                  </a:lnTo>
                  <a:lnTo>
                    <a:pt x="61" y="18"/>
                  </a:lnTo>
                  <a:lnTo>
                    <a:pt x="33" y="8"/>
                  </a:lnTo>
                  <a:lnTo>
                    <a:pt x="5" y="0"/>
                  </a:lnTo>
                  <a:lnTo>
                    <a:pt x="3" y="1"/>
                  </a:lnTo>
                  <a:lnTo>
                    <a:pt x="0" y="4"/>
                  </a:lnTo>
                  <a:lnTo>
                    <a:pt x="0" y="6"/>
                  </a:lnTo>
                  <a:lnTo>
                    <a:pt x="1" y="9"/>
                  </a:lnTo>
                  <a:lnTo>
                    <a:pt x="29" y="19"/>
                  </a:lnTo>
                  <a:lnTo>
                    <a:pt x="58" y="30"/>
                  </a:lnTo>
                  <a:lnTo>
                    <a:pt x="86" y="42"/>
                  </a:lnTo>
                  <a:lnTo>
                    <a:pt x="114" y="53"/>
                  </a:lnTo>
                  <a:lnTo>
                    <a:pt x="142" y="66"/>
                  </a:lnTo>
                  <a:lnTo>
                    <a:pt x="169" y="80"/>
                  </a:lnTo>
                  <a:lnTo>
                    <a:pt x="195" y="94"/>
                  </a:lnTo>
                  <a:lnTo>
                    <a:pt x="222" y="109"/>
                  </a:lnTo>
                  <a:lnTo>
                    <a:pt x="247" y="125"/>
                  </a:lnTo>
                  <a:lnTo>
                    <a:pt x="271" y="143"/>
                  </a:lnTo>
                  <a:lnTo>
                    <a:pt x="295" y="162"/>
                  </a:lnTo>
                  <a:lnTo>
                    <a:pt x="318" y="181"/>
                  </a:lnTo>
                  <a:lnTo>
                    <a:pt x="340" y="203"/>
                  </a:lnTo>
                  <a:lnTo>
                    <a:pt x="360" y="224"/>
                  </a:lnTo>
                  <a:lnTo>
                    <a:pt x="379" y="248"/>
                  </a:lnTo>
                  <a:lnTo>
                    <a:pt x="396" y="274"/>
                  </a:lnTo>
                  <a:lnTo>
                    <a:pt x="414" y="303"/>
                  </a:lnTo>
                  <a:lnTo>
                    <a:pt x="431" y="334"/>
                  </a:lnTo>
                  <a:lnTo>
                    <a:pt x="446" y="366"/>
                  </a:lnTo>
                  <a:lnTo>
                    <a:pt x="459" y="399"/>
                  </a:lnTo>
                  <a:lnTo>
                    <a:pt x="472" y="432"/>
                  </a:lnTo>
                  <a:lnTo>
                    <a:pt x="484" y="465"/>
                  </a:lnTo>
                  <a:lnTo>
                    <a:pt x="497" y="498"/>
                  </a:lnTo>
                  <a:lnTo>
                    <a:pt x="509" y="529"/>
                  </a:lnTo>
                  <a:lnTo>
                    <a:pt x="523" y="564"/>
                  </a:lnTo>
                  <a:lnTo>
                    <a:pt x="537" y="598"/>
                  </a:lnTo>
                  <a:lnTo>
                    <a:pt x="552" y="631"/>
                  </a:lnTo>
                  <a:lnTo>
                    <a:pt x="569" y="662"/>
                  </a:lnTo>
                  <a:lnTo>
                    <a:pt x="585" y="695"/>
                  </a:lnTo>
                  <a:lnTo>
                    <a:pt x="602" y="727"/>
                  </a:lnTo>
                  <a:lnTo>
                    <a:pt x="619" y="760"/>
                  </a:lnTo>
                  <a:lnTo>
                    <a:pt x="637" y="791"/>
                  </a:lnTo>
                  <a:lnTo>
                    <a:pt x="637" y="791"/>
                  </a:lnTo>
                  <a:lnTo>
                    <a:pt x="637" y="791"/>
                  </a:lnTo>
                  <a:lnTo>
                    <a:pt x="637" y="791"/>
                  </a:lnTo>
                  <a:lnTo>
                    <a:pt x="637" y="791"/>
                  </a:lnTo>
                  <a:lnTo>
                    <a:pt x="637" y="79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06" name="Freeform 182"/>
            <p:cNvSpPr>
              <a:spLocks/>
            </p:cNvSpPr>
            <p:nvPr/>
          </p:nvSpPr>
          <p:spPr bwMode="auto">
            <a:xfrm>
              <a:off x="4626" y="2676"/>
              <a:ext cx="80" cy="480"/>
            </a:xfrm>
            <a:custGeom>
              <a:avLst/>
              <a:gdLst/>
              <a:ahLst/>
              <a:cxnLst>
                <a:cxn ang="0">
                  <a:pos x="18" y="960"/>
                </a:cxn>
                <a:cxn ang="0">
                  <a:pos x="42" y="947"/>
                </a:cxn>
                <a:cxn ang="0">
                  <a:pos x="58" y="922"/>
                </a:cxn>
                <a:cxn ang="0">
                  <a:pos x="67" y="895"/>
                </a:cxn>
                <a:cxn ang="0">
                  <a:pos x="77" y="857"/>
                </a:cxn>
                <a:cxn ang="0">
                  <a:pos x="76" y="804"/>
                </a:cxn>
                <a:cxn ang="0">
                  <a:pos x="67" y="737"/>
                </a:cxn>
                <a:cxn ang="0">
                  <a:pos x="56" y="653"/>
                </a:cxn>
                <a:cxn ang="0">
                  <a:pos x="44" y="576"/>
                </a:cxn>
                <a:cxn ang="0">
                  <a:pos x="39" y="504"/>
                </a:cxn>
                <a:cxn ang="0">
                  <a:pos x="37" y="423"/>
                </a:cxn>
                <a:cxn ang="0">
                  <a:pos x="48" y="337"/>
                </a:cxn>
                <a:cxn ang="0">
                  <a:pos x="60" y="277"/>
                </a:cxn>
                <a:cxn ang="0">
                  <a:pos x="68" y="244"/>
                </a:cxn>
                <a:cxn ang="0">
                  <a:pos x="81" y="213"/>
                </a:cxn>
                <a:cxn ang="0">
                  <a:pos x="91" y="181"/>
                </a:cxn>
                <a:cxn ang="0">
                  <a:pos x="101" y="143"/>
                </a:cxn>
                <a:cxn ang="0">
                  <a:pos x="114" y="101"/>
                </a:cxn>
                <a:cxn ang="0">
                  <a:pos x="129" y="61"/>
                </a:cxn>
                <a:cxn ang="0">
                  <a:pos x="148" y="21"/>
                </a:cxn>
                <a:cxn ang="0">
                  <a:pos x="161" y="1"/>
                </a:cxn>
                <a:cxn ang="0">
                  <a:pos x="158" y="0"/>
                </a:cxn>
                <a:cxn ang="0">
                  <a:pos x="142" y="20"/>
                </a:cxn>
                <a:cxn ang="0">
                  <a:pos x="119" y="59"/>
                </a:cxn>
                <a:cxn ang="0">
                  <a:pos x="101" y="102"/>
                </a:cxn>
                <a:cxn ang="0">
                  <a:pos x="86" y="145"/>
                </a:cxn>
                <a:cxn ang="0">
                  <a:pos x="68" y="196"/>
                </a:cxn>
                <a:cxn ang="0">
                  <a:pos x="48" y="253"/>
                </a:cxn>
                <a:cxn ang="0">
                  <a:pos x="30" y="310"/>
                </a:cxn>
                <a:cxn ang="0">
                  <a:pos x="18" y="368"/>
                </a:cxn>
                <a:cxn ang="0">
                  <a:pos x="10" y="460"/>
                </a:cxn>
                <a:cxn ang="0">
                  <a:pos x="22" y="585"/>
                </a:cxn>
                <a:cxn ang="0">
                  <a:pos x="38" y="674"/>
                </a:cxn>
                <a:cxn ang="0">
                  <a:pos x="56" y="769"/>
                </a:cxn>
                <a:cxn ang="0">
                  <a:pos x="61" y="877"/>
                </a:cxn>
                <a:cxn ang="0">
                  <a:pos x="33" y="950"/>
                </a:cxn>
                <a:cxn ang="0">
                  <a:pos x="0" y="958"/>
                </a:cxn>
                <a:cxn ang="0">
                  <a:pos x="0" y="958"/>
                </a:cxn>
                <a:cxn ang="0">
                  <a:pos x="0" y="958"/>
                </a:cxn>
              </a:cxnLst>
              <a:rect l="0" t="0" r="r" b="b"/>
              <a:pathLst>
                <a:path w="161" h="960">
                  <a:moveTo>
                    <a:pt x="0" y="958"/>
                  </a:moveTo>
                  <a:lnTo>
                    <a:pt x="18" y="960"/>
                  </a:lnTo>
                  <a:lnTo>
                    <a:pt x="32" y="956"/>
                  </a:lnTo>
                  <a:lnTo>
                    <a:pt x="42" y="947"/>
                  </a:lnTo>
                  <a:lnTo>
                    <a:pt x="51" y="936"/>
                  </a:lnTo>
                  <a:lnTo>
                    <a:pt x="58" y="922"/>
                  </a:lnTo>
                  <a:lnTo>
                    <a:pt x="63" y="908"/>
                  </a:lnTo>
                  <a:lnTo>
                    <a:pt x="67" y="895"/>
                  </a:lnTo>
                  <a:lnTo>
                    <a:pt x="71" y="883"/>
                  </a:lnTo>
                  <a:lnTo>
                    <a:pt x="77" y="857"/>
                  </a:lnTo>
                  <a:lnTo>
                    <a:pt x="79" y="831"/>
                  </a:lnTo>
                  <a:lnTo>
                    <a:pt x="76" y="804"/>
                  </a:lnTo>
                  <a:lnTo>
                    <a:pt x="74" y="779"/>
                  </a:lnTo>
                  <a:lnTo>
                    <a:pt x="67" y="737"/>
                  </a:lnTo>
                  <a:lnTo>
                    <a:pt x="62" y="695"/>
                  </a:lnTo>
                  <a:lnTo>
                    <a:pt x="56" y="653"/>
                  </a:lnTo>
                  <a:lnTo>
                    <a:pt x="49" y="613"/>
                  </a:lnTo>
                  <a:lnTo>
                    <a:pt x="44" y="576"/>
                  </a:lnTo>
                  <a:lnTo>
                    <a:pt x="42" y="541"/>
                  </a:lnTo>
                  <a:lnTo>
                    <a:pt x="39" y="504"/>
                  </a:lnTo>
                  <a:lnTo>
                    <a:pt x="37" y="468"/>
                  </a:lnTo>
                  <a:lnTo>
                    <a:pt x="37" y="423"/>
                  </a:lnTo>
                  <a:lnTo>
                    <a:pt x="42" y="380"/>
                  </a:lnTo>
                  <a:lnTo>
                    <a:pt x="48" y="337"/>
                  </a:lnTo>
                  <a:lnTo>
                    <a:pt x="56" y="294"/>
                  </a:lnTo>
                  <a:lnTo>
                    <a:pt x="60" y="277"/>
                  </a:lnTo>
                  <a:lnTo>
                    <a:pt x="63" y="261"/>
                  </a:lnTo>
                  <a:lnTo>
                    <a:pt x="68" y="244"/>
                  </a:lnTo>
                  <a:lnTo>
                    <a:pt x="75" y="228"/>
                  </a:lnTo>
                  <a:lnTo>
                    <a:pt x="81" y="213"/>
                  </a:lnTo>
                  <a:lnTo>
                    <a:pt x="86" y="196"/>
                  </a:lnTo>
                  <a:lnTo>
                    <a:pt x="91" y="181"/>
                  </a:lnTo>
                  <a:lnTo>
                    <a:pt x="96" y="164"/>
                  </a:lnTo>
                  <a:lnTo>
                    <a:pt x="101" y="143"/>
                  </a:lnTo>
                  <a:lnTo>
                    <a:pt x="108" y="121"/>
                  </a:lnTo>
                  <a:lnTo>
                    <a:pt x="114" y="101"/>
                  </a:lnTo>
                  <a:lnTo>
                    <a:pt x="120" y="80"/>
                  </a:lnTo>
                  <a:lnTo>
                    <a:pt x="129" y="61"/>
                  </a:lnTo>
                  <a:lnTo>
                    <a:pt x="138" y="40"/>
                  </a:lnTo>
                  <a:lnTo>
                    <a:pt x="148" y="21"/>
                  </a:lnTo>
                  <a:lnTo>
                    <a:pt x="160" y="2"/>
                  </a:lnTo>
                  <a:lnTo>
                    <a:pt x="161" y="1"/>
                  </a:lnTo>
                  <a:lnTo>
                    <a:pt x="160" y="0"/>
                  </a:lnTo>
                  <a:lnTo>
                    <a:pt x="158" y="0"/>
                  </a:lnTo>
                  <a:lnTo>
                    <a:pt x="156" y="1"/>
                  </a:lnTo>
                  <a:lnTo>
                    <a:pt x="142" y="20"/>
                  </a:lnTo>
                  <a:lnTo>
                    <a:pt x="131" y="39"/>
                  </a:lnTo>
                  <a:lnTo>
                    <a:pt x="119" y="59"/>
                  </a:lnTo>
                  <a:lnTo>
                    <a:pt x="110" y="81"/>
                  </a:lnTo>
                  <a:lnTo>
                    <a:pt x="101" y="102"/>
                  </a:lnTo>
                  <a:lnTo>
                    <a:pt x="94" y="124"/>
                  </a:lnTo>
                  <a:lnTo>
                    <a:pt x="86" y="145"/>
                  </a:lnTo>
                  <a:lnTo>
                    <a:pt x="79" y="167"/>
                  </a:lnTo>
                  <a:lnTo>
                    <a:pt x="68" y="196"/>
                  </a:lnTo>
                  <a:lnTo>
                    <a:pt x="58" y="224"/>
                  </a:lnTo>
                  <a:lnTo>
                    <a:pt x="48" y="253"/>
                  </a:lnTo>
                  <a:lnTo>
                    <a:pt x="39" y="281"/>
                  </a:lnTo>
                  <a:lnTo>
                    <a:pt x="30" y="310"/>
                  </a:lnTo>
                  <a:lnTo>
                    <a:pt x="24" y="339"/>
                  </a:lnTo>
                  <a:lnTo>
                    <a:pt x="18" y="368"/>
                  </a:lnTo>
                  <a:lnTo>
                    <a:pt x="13" y="399"/>
                  </a:lnTo>
                  <a:lnTo>
                    <a:pt x="10" y="460"/>
                  </a:lnTo>
                  <a:lnTo>
                    <a:pt x="14" y="522"/>
                  </a:lnTo>
                  <a:lnTo>
                    <a:pt x="22" y="585"/>
                  </a:lnTo>
                  <a:lnTo>
                    <a:pt x="33" y="646"/>
                  </a:lnTo>
                  <a:lnTo>
                    <a:pt x="38" y="674"/>
                  </a:lnTo>
                  <a:lnTo>
                    <a:pt x="47" y="717"/>
                  </a:lnTo>
                  <a:lnTo>
                    <a:pt x="56" y="769"/>
                  </a:lnTo>
                  <a:lnTo>
                    <a:pt x="61" y="824"/>
                  </a:lnTo>
                  <a:lnTo>
                    <a:pt x="61" y="877"/>
                  </a:lnTo>
                  <a:lnTo>
                    <a:pt x="52" y="921"/>
                  </a:lnTo>
                  <a:lnTo>
                    <a:pt x="33" y="950"/>
                  </a:lnTo>
                  <a:lnTo>
                    <a:pt x="0" y="958"/>
                  </a:lnTo>
                  <a:lnTo>
                    <a:pt x="0" y="958"/>
                  </a:lnTo>
                  <a:lnTo>
                    <a:pt x="0" y="958"/>
                  </a:lnTo>
                  <a:lnTo>
                    <a:pt x="0" y="958"/>
                  </a:lnTo>
                  <a:lnTo>
                    <a:pt x="0" y="958"/>
                  </a:lnTo>
                  <a:lnTo>
                    <a:pt x="0" y="95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07" name="Freeform 183"/>
            <p:cNvSpPr>
              <a:spLocks/>
            </p:cNvSpPr>
            <p:nvPr/>
          </p:nvSpPr>
          <p:spPr bwMode="auto">
            <a:xfrm>
              <a:off x="4717" y="2674"/>
              <a:ext cx="80" cy="469"/>
            </a:xfrm>
            <a:custGeom>
              <a:avLst/>
              <a:gdLst/>
              <a:ahLst/>
              <a:cxnLst>
                <a:cxn ang="0">
                  <a:pos x="9" y="11"/>
                </a:cxn>
                <a:cxn ang="0">
                  <a:pos x="23" y="33"/>
                </a:cxn>
                <a:cxn ang="0">
                  <a:pos x="34" y="57"/>
                </a:cxn>
                <a:cxn ang="0">
                  <a:pos x="44" y="82"/>
                </a:cxn>
                <a:cxn ang="0">
                  <a:pos x="55" y="111"/>
                </a:cxn>
                <a:cxn ang="0">
                  <a:pos x="67" y="143"/>
                </a:cxn>
                <a:cxn ang="0">
                  <a:pos x="80" y="175"/>
                </a:cxn>
                <a:cxn ang="0">
                  <a:pos x="91" y="208"/>
                </a:cxn>
                <a:cxn ang="0">
                  <a:pos x="105" y="281"/>
                </a:cxn>
                <a:cxn ang="0">
                  <a:pos x="123" y="391"/>
                </a:cxn>
                <a:cxn ang="0">
                  <a:pos x="141" y="514"/>
                </a:cxn>
                <a:cxn ang="0">
                  <a:pos x="142" y="651"/>
                </a:cxn>
                <a:cxn ang="0">
                  <a:pos x="120" y="745"/>
                </a:cxn>
                <a:cxn ang="0">
                  <a:pos x="103" y="798"/>
                </a:cxn>
                <a:cxn ang="0">
                  <a:pos x="85" y="852"/>
                </a:cxn>
                <a:cxn ang="0">
                  <a:pos x="67" y="906"/>
                </a:cxn>
                <a:cxn ang="0">
                  <a:pos x="60" y="937"/>
                </a:cxn>
                <a:cxn ang="0">
                  <a:pos x="66" y="937"/>
                </a:cxn>
                <a:cxn ang="0">
                  <a:pos x="79" y="903"/>
                </a:cxn>
                <a:cxn ang="0">
                  <a:pos x="101" y="840"/>
                </a:cxn>
                <a:cxn ang="0">
                  <a:pos x="124" y="776"/>
                </a:cxn>
                <a:cxn ang="0">
                  <a:pos x="145" y="713"/>
                </a:cxn>
                <a:cxn ang="0">
                  <a:pos x="161" y="626"/>
                </a:cxn>
                <a:cxn ang="0">
                  <a:pos x="156" y="512"/>
                </a:cxn>
                <a:cxn ang="0">
                  <a:pos x="145" y="424"/>
                </a:cxn>
                <a:cxn ang="0">
                  <a:pos x="133" y="360"/>
                </a:cxn>
                <a:cxn ang="0">
                  <a:pos x="120" y="296"/>
                </a:cxn>
                <a:cxn ang="0">
                  <a:pos x="107" y="233"/>
                </a:cxn>
                <a:cxn ang="0">
                  <a:pos x="95" y="187"/>
                </a:cxn>
                <a:cxn ang="0">
                  <a:pos x="85" y="160"/>
                </a:cxn>
                <a:cxn ang="0">
                  <a:pos x="72" y="132"/>
                </a:cxn>
                <a:cxn ang="0">
                  <a:pos x="58" y="105"/>
                </a:cxn>
                <a:cxn ang="0">
                  <a:pos x="46" y="77"/>
                </a:cxn>
                <a:cxn ang="0">
                  <a:pos x="36" y="53"/>
                </a:cxn>
                <a:cxn ang="0">
                  <a:pos x="26" y="32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161" h="938">
                  <a:moveTo>
                    <a:pt x="0" y="1"/>
                  </a:moveTo>
                  <a:lnTo>
                    <a:pt x="9" y="11"/>
                  </a:lnTo>
                  <a:lnTo>
                    <a:pt x="17" y="22"/>
                  </a:lnTo>
                  <a:lnTo>
                    <a:pt x="23" y="33"/>
                  </a:lnTo>
                  <a:lnTo>
                    <a:pt x="29" y="44"/>
                  </a:lnTo>
                  <a:lnTo>
                    <a:pt x="34" y="57"/>
                  </a:lnTo>
                  <a:lnTo>
                    <a:pt x="39" y="70"/>
                  </a:lnTo>
                  <a:lnTo>
                    <a:pt x="44" y="82"/>
                  </a:lnTo>
                  <a:lnTo>
                    <a:pt x="48" y="95"/>
                  </a:lnTo>
                  <a:lnTo>
                    <a:pt x="55" y="111"/>
                  </a:lnTo>
                  <a:lnTo>
                    <a:pt x="61" y="128"/>
                  </a:lnTo>
                  <a:lnTo>
                    <a:pt x="67" y="143"/>
                  </a:lnTo>
                  <a:lnTo>
                    <a:pt x="74" y="160"/>
                  </a:lnTo>
                  <a:lnTo>
                    <a:pt x="80" y="175"/>
                  </a:lnTo>
                  <a:lnTo>
                    <a:pt x="86" y="191"/>
                  </a:lnTo>
                  <a:lnTo>
                    <a:pt x="91" y="208"/>
                  </a:lnTo>
                  <a:lnTo>
                    <a:pt x="95" y="225"/>
                  </a:lnTo>
                  <a:lnTo>
                    <a:pt x="105" y="281"/>
                  </a:lnTo>
                  <a:lnTo>
                    <a:pt x="115" y="336"/>
                  </a:lnTo>
                  <a:lnTo>
                    <a:pt x="123" y="391"/>
                  </a:lnTo>
                  <a:lnTo>
                    <a:pt x="132" y="447"/>
                  </a:lnTo>
                  <a:lnTo>
                    <a:pt x="141" y="514"/>
                  </a:lnTo>
                  <a:lnTo>
                    <a:pt x="145" y="583"/>
                  </a:lnTo>
                  <a:lnTo>
                    <a:pt x="142" y="651"/>
                  </a:lnTo>
                  <a:lnTo>
                    <a:pt x="129" y="717"/>
                  </a:lnTo>
                  <a:lnTo>
                    <a:pt x="120" y="745"/>
                  </a:lnTo>
                  <a:lnTo>
                    <a:pt x="112" y="771"/>
                  </a:lnTo>
                  <a:lnTo>
                    <a:pt x="103" y="798"/>
                  </a:lnTo>
                  <a:lnTo>
                    <a:pt x="94" y="824"/>
                  </a:lnTo>
                  <a:lnTo>
                    <a:pt x="85" y="852"/>
                  </a:lnTo>
                  <a:lnTo>
                    <a:pt x="76" y="879"/>
                  </a:lnTo>
                  <a:lnTo>
                    <a:pt x="67" y="906"/>
                  </a:lnTo>
                  <a:lnTo>
                    <a:pt x="60" y="933"/>
                  </a:lnTo>
                  <a:lnTo>
                    <a:pt x="60" y="937"/>
                  </a:lnTo>
                  <a:lnTo>
                    <a:pt x="62" y="938"/>
                  </a:lnTo>
                  <a:lnTo>
                    <a:pt x="66" y="937"/>
                  </a:lnTo>
                  <a:lnTo>
                    <a:pt x="67" y="935"/>
                  </a:lnTo>
                  <a:lnTo>
                    <a:pt x="79" y="903"/>
                  </a:lnTo>
                  <a:lnTo>
                    <a:pt x="90" y="871"/>
                  </a:lnTo>
                  <a:lnTo>
                    <a:pt x="101" y="840"/>
                  </a:lnTo>
                  <a:lnTo>
                    <a:pt x="113" y="808"/>
                  </a:lnTo>
                  <a:lnTo>
                    <a:pt x="124" y="776"/>
                  </a:lnTo>
                  <a:lnTo>
                    <a:pt x="136" y="746"/>
                  </a:lnTo>
                  <a:lnTo>
                    <a:pt x="145" y="713"/>
                  </a:lnTo>
                  <a:lnTo>
                    <a:pt x="153" y="681"/>
                  </a:lnTo>
                  <a:lnTo>
                    <a:pt x="161" y="626"/>
                  </a:lnTo>
                  <a:lnTo>
                    <a:pt x="161" y="569"/>
                  </a:lnTo>
                  <a:lnTo>
                    <a:pt x="156" y="512"/>
                  </a:lnTo>
                  <a:lnTo>
                    <a:pt x="150" y="456"/>
                  </a:lnTo>
                  <a:lnTo>
                    <a:pt x="145" y="424"/>
                  </a:lnTo>
                  <a:lnTo>
                    <a:pt x="139" y="393"/>
                  </a:lnTo>
                  <a:lnTo>
                    <a:pt x="133" y="360"/>
                  </a:lnTo>
                  <a:lnTo>
                    <a:pt x="127" y="328"/>
                  </a:lnTo>
                  <a:lnTo>
                    <a:pt x="120" y="296"/>
                  </a:lnTo>
                  <a:lnTo>
                    <a:pt x="113" y="265"/>
                  </a:lnTo>
                  <a:lnTo>
                    <a:pt x="107" y="233"/>
                  </a:lnTo>
                  <a:lnTo>
                    <a:pt x="99" y="201"/>
                  </a:lnTo>
                  <a:lnTo>
                    <a:pt x="95" y="187"/>
                  </a:lnTo>
                  <a:lnTo>
                    <a:pt x="90" y="173"/>
                  </a:lnTo>
                  <a:lnTo>
                    <a:pt x="85" y="160"/>
                  </a:lnTo>
                  <a:lnTo>
                    <a:pt x="79" y="146"/>
                  </a:lnTo>
                  <a:lnTo>
                    <a:pt x="72" y="132"/>
                  </a:lnTo>
                  <a:lnTo>
                    <a:pt x="65" y="118"/>
                  </a:lnTo>
                  <a:lnTo>
                    <a:pt x="58" y="105"/>
                  </a:lnTo>
                  <a:lnTo>
                    <a:pt x="52" y="91"/>
                  </a:lnTo>
                  <a:lnTo>
                    <a:pt x="46" y="77"/>
                  </a:lnTo>
                  <a:lnTo>
                    <a:pt x="41" y="66"/>
                  </a:lnTo>
                  <a:lnTo>
                    <a:pt x="36" y="53"/>
                  </a:lnTo>
                  <a:lnTo>
                    <a:pt x="31" y="42"/>
                  </a:lnTo>
                  <a:lnTo>
                    <a:pt x="26" y="32"/>
                  </a:lnTo>
                  <a:lnTo>
                    <a:pt x="18" y="20"/>
                  </a:lnTo>
                  <a:lnTo>
                    <a:pt x="10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08" name="Freeform 184"/>
            <p:cNvSpPr>
              <a:spLocks/>
            </p:cNvSpPr>
            <p:nvPr/>
          </p:nvSpPr>
          <p:spPr bwMode="auto">
            <a:xfrm>
              <a:off x="4801" y="3452"/>
              <a:ext cx="49" cy="27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7" y="3"/>
                </a:cxn>
                <a:cxn ang="0">
                  <a:pos x="14" y="4"/>
                </a:cxn>
                <a:cxn ang="0">
                  <a:pos x="20" y="7"/>
                </a:cxn>
                <a:cxn ang="0">
                  <a:pos x="26" y="9"/>
                </a:cxn>
                <a:cxn ang="0">
                  <a:pos x="33" y="12"/>
                </a:cxn>
                <a:cxn ang="0">
                  <a:pos x="39" y="15"/>
                </a:cxn>
                <a:cxn ang="0">
                  <a:pos x="45" y="19"/>
                </a:cxn>
                <a:cxn ang="0">
                  <a:pos x="52" y="23"/>
                </a:cxn>
                <a:cxn ang="0">
                  <a:pos x="57" y="27"/>
                </a:cxn>
                <a:cxn ang="0">
                  <a:pos x="62" y="31"/>
                </a:cxn>
                <a:cxn ang="0">
                  <a:pos x="65" y="34"/>
                </a:cxn>
                <a:cxn ang="0">
                  <a:pos x="71" y="38"/>
                </a:cxn>
                <a:cxn ang="0">
                  <a:pos x="76" y="43"/>
                </a:cxn>
                <a:cxn ang="0">
                  <a:pos x="79" y="47"/>
                </a:cxn>
                <a:cxn ang="0">
                  <a:pos x="84" y="51"/>
                </a:cxn>
                <a:cxn ang="0">
                  <a:pos x="90" y="55"/>
                </a:cxn>
                <a:cxn ang="0">
                  <a:pos x="93" y="55"/>
                </a:cxn>
                <a:cxn ang="0">
                  <a:pos x="97" y="50"/>
                </a:cxn>
                <a:cxn ang="0">
                  <a:pos x="98" y="46"/>
                </a:cxn>
                <a:cxn ang="0">
                  <a:pos x="97" y="42"/>
                </a:cxn>
                <a:cxn ang="0">
                  <a:pos x="88" y="32"/>
                </a:cxn>
                <a:cxn ang="0">
                  <a:pos x="78" y="23"/>
                </a:cxn>
                <a:cxn ang="0">
                  <a:pos x="67" y="15"/>
                </a:cxn>
                <a:cxn ang="0">
                  <a:pos x="54" y="9"/>
                </a:cxn>
                <a:cxn ang="0">
                  <a:pos x="40" y="5"/>
                </a:cxn>
                <a:cxn ang="0">
                  <a:pos x="26" y="1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98" h="55">
                  <a:moveTo>
                    <a:pt x="0" y="1"/>
                  </a:moveTo>
                  <a:lnTo>
                    <a:pt x="7" y="3"/>
                  </a:lnTo>
                  <a:lnTo>
                    <a:pt x="14" y="4"/>
                  </a:lnTo>
                  <a:lnTo>
                    <a:pt x="20" y="7"/>
                  </a:lnTo>
                  <a:lnTo>
                    <a:pt x="26" y="9"/>
                  </a:lnTo>
                  <a:lnTo>
                    <a:pt x="33" y="12"/>
                  </a:lnTo>
                  <a:lnTo>
                    <a:pt x="39" y="15"/>
                  </a:lnTo>
                  <a:lnTo>
                    <a:pt x="45" y="19"/>
                  </a:lnTo>
                  <a:lnTo>
                    <a:pt x="52" y="23"/>
                  </a:lnTo>
                  <a:lnTo>
                    <a:pt x="57" y="27"/>
                  </a:lnTo>
                  <a:lnTo>
                    <a:pt x="62" y="31"/>
                  </a:lnTo>
                  <a:lnTo>
                    <a:pt x="65" y="34"/>
                  </a:lnTo>
                  <a:lnTo>
                    <a:pt x="71" y="38"/>
                  </a:lnTo>
                  <a:lnTo>
                    <a:pt x="76" y="43"/>
                  </a:lnTo>
                  <a:lnTo>
                    <a:pt x="79" y="47"/>
                  </a:lnTo>
                  <a:lnTo>
                    <a:pt x="84" y="51"/>
                  </a:lnTo>
                  <a:lnTo>
                    <a:pt x="90" y="55"/>
                  </a:lnTo>
                  <a:lnTo>
                    <a:pt x="93" y="55"/>
                  </a:lnTo>
                  <a:lnTo>
                    <a:pt x="97" y="50"/>
                  </a:lnTo>
                  <a:lnTo>
                    <a:pt x="98" y="46"/>
                  </a:lnTo>
                  <a:lnTo>
                    <a:pt x="97" y="42"/>
                  </a:lnTo>
                  <a:lnTo>
                    <a:pt x="88" y="32"/>
                  </a:lnTo>
                  <a:lnTo>
                    <a:pt x="78" y="23"/>
                  </a:lnTo>
                  <a:lnTo>
                    <a:pt x="67" y="15"/>
                  </a:lnTo>
                  <a:lnTo>
                    <a:pt x="54" y="9"/>
                  </a:lnTo>
                  <a:lnTo>
                    <a:pt x="40" y="5"/>
                  </a:lnTo>
                  <a:lnTo>
                    <a:pt x="26" y="1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09" name="Freeform 185"/>
            <p:cNvSpPr>
              <a:spLocks/>
            </p:cNvSpPr>
            <p:nvPr/>
          </p:nvSpPr>
          <p:spPr bwMode="auto">
            <a:xfrm>
              <a:off x="4625" y="3272"/>
              <a:ext cx="121" cy="78"/>
            </a:xfrm>
            <a:custGeom>
              <a:avLst/>
              <a:gdLst/>
              <a:ahLst/>
              <a:cxnLst>
                <a:cxn ang="0">
                  <a:pos x="241" y="154"/>
                </a:cxn>
                <a:cxn ang="0">
                  <a:pos x="234" y="139"/>
                </a:cxn>
                <a:cxn ang="0">
                  <a:pos x="226" y="124"/>
                </a:cxn>
                <a:cxn ang="0">
                  <a:pos x="219" y="110"/>
                </a:cxn>
                <a:cxn ang="0">
                  <a:pos x="211" y="95"/>
                </a:cxn>
                <a:cxn ang="0">
                  <a:pos x="202" y="81"/>
                </a:cxn>
                <a:cxn ang="0">
                  <a:pos x="191" y="68"/>
                </a:cxn>
                <a:cxn ang="0">
                  <a:pos x="176" y="56"/>
                </a:cxn>
                <a:cxn ang="0">
                  <a:pos x="157" y="45"/>
                </a:cxn>
                <a:cxn ang="0">
                  <a:pos x="148" y="43"/>
                </a:cxn>
                <a:cxn ang="0">
                  <a:pos x="139" y="40"/>
                </a:cxn>
                <a:cxn ang="0">
                  <a:pos x="130" y="40"/>
                </a:cxn>
                <a:cxn ang="0">
                  <a:pos x="120" y="40"/>
                </a:cxn>
                <a:cxn ang="0">
                  <a:pos x="110" y="40"/>
                </a:cxn>
                <a:cxn ang="0">
                  <a:pos x="100" y="42"/>
                </a:cxn>
                <a:cxn ang="0">
                  <a:pos x="91" y="43"/>
                </a:cxn>
                <a:cxn ang="0">
                  <a:pos x="82" y="44"/>
                </a:cxn>
                <a:cxn ang="0">
                  <a:pos x="72" y="43"/>
                </a:cxn>
                <a:cxn ang="0">
                  <a:pos x="60" y="40"/>
                </a:cxn>
                <a:cxn ang="0">
                  <a:pos x="49" y="37"/>
                </a:cxn>
                <a:cxn ang="0">
                  <a:pos x="39" y="30"/>
                </a:cxn>
                <a:cxn ang="0">
                  <a:pos x="29" y="24"/>
                </a:cxn>
                <a:cxn ang="0">
                  <a:pos x="19" y="16"/>
                </a:cxn>
                <a:cxn ang="0">
                  <a:pos x="11" y="9"/>
                </a:cxn>
                <a:cxn ang="0">
                  <a:pos x="5" y="1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6" y="19"/>
                </a:cxn>
                <a:cxn ang="0">
                  <a:pos x="15" y="31"/>
                </a:cxn>
                <a:cxn ang="0">
                  <a:pos x="25" y="42"/>
                </a:cxn>
                <a:cxn ang="0">
                  <a:pos x="36" y="50"/>
                </a:cxn>
                <a:cxn ang="0">
                  <a:pos x="48" y="58"/>
                </a:cxn>
                <a:cxn ang="0">
                  <a:pos x="62" y="63"/>
                </a:cxn>
                <a:cxn ang="0">
                  <a:pos x="76" y="67"/>
                </a:cxn>
                <a:cxn ang="0">
                  <a:pos x="91" y="67"/>
                </a:cxn>
                <a:cxn ang="0">
                  <a:pos x="105" y="66"/>
                </a:cxn>
                <a:cxn ang="0">
                  <a:pos x="119" y="62"/>
                </a:cxn>
                <a:cxn ang="0">
                  <a:pos x="131" y="59"/>
                </a:cxn>
                <a:cxn ang="0">
                  <a:pos x="144" y="58"/>
                </a:cxn>
                <a:cxn ang="0">
                  <a:pos x="155" y="58"/>
                </a:cxn>
                <a:cxn ang="0">
                  <a:pos x="167" y="61"/>
                </a:cxn>
                <a:cxn ang="0">
                  <a:pos x="179" y="67"/>
                </a:cxn>
                <a:cxn ang="0">
                  <a:pos x="192" y="77"/>
                </a:cxn>
                <a:cxn ang="0">
                  <a:pos x="200" y="86"/>
                </a:cxn>
                <a:cxn ang="0">
                  <a:pos x="205" y="95"/>
                </a:cxn>
                <a:cxn ang="0">
                  <a:pos x="211" y="105"/>
                </a:cxn>
                <a:cxn ang="0">
                  <a:pos x="216" y="116"/>
                </a:cxn>
                <a:cxn ang="0">
                  <a:pos x="221" y="126"/>
                </a:cxn>
                <a:cxn ang="0">
                  <a:pos x="227" y="137"/>
                </a:cxn>
                <a:cxn ang="0">
                  <a:pos x="234" y="147"/>
                </a:cxn>
                <a:cxn ang="0">
                  <a:pos x="241" y="156"/>
                </a:cxn>
                <a:cxn ang="0">
                  <a:pos x="241" y="156"/>
                </a:cxn>
                <a:cxn ang="0">
                  <a:pos x="241" y="154"/>
                </a:cxn>
                <a:cxn ang="0">
                  <a:pos x="241" y="154"/>
                </a:cxn>
                <a:cxn ang="0">
                  <a:pos x="241" y="154"/>
                </a:cxn>
                <a:cxn ang="0">
                  <a:pos x="241" y="154"/>
                </a:cxn>
              </a:cxnLst>
              <a:rect l="0" t="0" r="r" b="b"/>
              <a:pathLst>
                <a:path w="241" h="156">
                  <a:moveTo>
                    <a:pt x="241" y="154"/>
                  </a:moveTo>
                  <a:lnTo>
                    <a:pt x="234" y="139"/>
                  </a:lnTo>
                  <a:lnTo>
                    <a:pt x="226" y="124"/>
                  </a:lnTo>
                  <a:lnTo>
                    <a:pt x="219" y="110"/>
                  </a:lnTo>
                  <a:lnTo>
                    <a:pt x="211" y="95"/>
                  </a:lnTo>
                  <a:lnTo>
                    <a:pt x="202" y="81"/>
                  </a:lnTo>
                  <a:lnTo>
                    <a:pt x="191" y="68"/>
                  </a:lnTo>
                  <a:lnTo>
                    <a:pt x="176" y="56"/>
                  </a:lnTo>
                  <a:lnTo>
                    <a:pt x="157" y="45"/>
                  </a:lnTo>
                  <a:lnTo>
                    <a:pt x="148" y="43"/>
                  </a:lnTo>
                  <a:lnTo>
                    <a:pt x="139" y="40"/>
                  </a:lnTo>
                  <a:lnTo>
                    <a:pt x="130" y="40"/>
                  </a:lnTo>
                  <a:lnTo>
                    <a:pt x="120" y="40"/>
                  </a:lnTo>
                  <a:lnTo>
                    <a:pt x="110" y="40"/>
                  </a:lnTo>
                  <a:lnTo>
                    <a:pt x="100" y="42"/>
                  </a:lnTo>
                  <a:lnTo>
                    <a:pt x="91" y="43"/>
                  </a:lnTo>
                  <a:lnTo>
                    <a:pt x="82" y="44"/>
                  </a:lnTo>
                  <a:lnTo>
                    <a:pt x="72" y="43"/>
                  </a:lnTo>
                  <a:lnTo>
                    <a:pt x="60" y="40"/>
                  </a:lnTo>
                  <a:lnTo>
                    <a:pt x="49" y="37"/>
                  </a:lnTo>
                  <a:lnTo>
                    <a:pt x="39" y="30"/>
                  </a:lnTo>
                  <a:lnTo>
                    <a:pt x="29" y="24"/>
                  </a:lnTo>
                  <a:lnTo>
                    <a:pt x="19" y="16"/>
                  </a:lnTo>
                  <a:lnTo>
                    <a:pt x="11" y="9"/>
                  </a:lnTo>
                  <a:lnTo>
                    <a:pt x="5" y="1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6" y="19"/>
                  </a:lnTo>
                  <a:lnTo>
                    <a:pt x="15" y="31"/>
                  </a:lnTo>
                  <a:lnTo>
                    <a:pt x="25" y="42"/>
                  </a:lnTo>
                  <a:lnTo>
                    <a:pt x="36" y="50"/>
                  </a:lnTo>
                  <a:lnTo>
                    <a:pt x="48" y="58"/>
                  </a:lnTo>
                  <a:lnTo>
                    <a:pt x="62" y="63"/>
                  </a:lnTo>
                  <a:lnTo>
                    <a:pt x="76" y="67"/>
                  </a:lnTo>
                  <a:lnTo>
                    <a:pt x="91" y="67"/>
                  </a:lnTo>
                  <a:lnTo>
                    <a:pt x="105" y="66"/>
                  </a:lnTo>
                  <a:lnTo>
                    <a:pt x="119" y="62"/>
                  </a:lnTo>
                  <a:lnTo>
                    <a:pt x="131" y="59"/>
                  </a:lnTo>
                  <a:lnTo>
                    <a:pt x="144" y="58"/>
                  </a:lnTo>
                  <a:lnTo>
                    <a:pt x="155" y="58"/>
                  </a:lnTo>
                  <a:lnTo>
                    <a:pt x="167" y="61"/>
                  </a:lnTo>
                  <a:lnTo>
                    <a:pt x="179" y="67"/>
                  </a:lnTo>
                  <a:lnTo>
                    <a:pt x="192" y="77"/>
                  </a:lnTo>
                  <a:lnTo>
                    <a:pt x="200" y="86"/>
                  </a:lnTo>
                  <a:lnTo>
                    <a:pt x="205" y="95"/>
                  </a:lnTo>
                  <a:lnTo>
                    <a:pt x="211" y="105"/>
                  </a:lnTo>
                  <a:lnTo>
                    <a:pt x="216" y="116"/>
                  </a:lnTo>
                  <a:lnTo>
                    <a:pt x="221" y="126"/>
                  </a:lnTo>
                  <a:lnTo>
                    <a:pt x="227" y="137"/>
                  </a:lnTo>
                  <a:lnTo>
                    <a:pt x="234" y="147"/>
                  </a:lnTo>
                  <a:lnTo>
                    <a:pt x="241" y="156"/>
                  </a:lnTo>
                  <a:lnTo>
                    <a:pt x="241" y="156"/>
                  </a:lnTo>
                  <a:lnTo>
                    <a:pt x="241" y="154"/>
                  </a:lnTo>
                  <a:lnTo>
                    <a:pt x="241" y="154"/>
                  </a:lnTo>
                  <a:lnTo>
                    <a:pt x="241" y="154"/>
                  </a:lnTo>
                  <a:lnTo>
                    <a:pt x="241" y="1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10" name="Freeform 186"/>
            <p:cNvSpPr>
              <a:spLocks/>
            </p:cNvSpPr>
            <p:nvPr/>
          </p:nvSpPr>
          <p:spPr bwMode="auto">
            <a:xfrm>
              <a:off x="4654" y="3309"/>
              <a:ext cx="67" cy="4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"/>
                </a:cxn>
                <a:cxn ang="0">
                  <a:pos x="0" y="22"/>
                </a:cxn>
                <a:cxn ang="0">
                  <a:pos x="4" y="31"/>
                </a:cxn>
                <a:cxn ang="0">
                  <a:pos x="9" y="41"/>
                </a:cxn>
                <a:cxn ang="0">
                  <a:pos x="15" y="50"/>
                </a:cxn>
                <a:cxn ang="0">
                  <a:pos x="23" y="57"/>
                </a:cxn>
                <a:cxn ang="0">
                  <a:pos x="31" y="65"/>
                </a:cxn>
                <a:cxn ang="0">
                  <a:pos x="40" y="71"/>
                </a:cxn>
                <a:cxn ang="0">
                  <a:pos x="52" y="77"/>
                </a:cxn>
                <a:cxn ang="0">
                  <a:pos x="64" y="81"/>
                </a:cxn>
                <a:cxn ang="0">
                  <a:pos x="77" y="83"/>
                </a:cxn>
                <a:cxn ang="0">
                  <a:pos x="88" y="83"/>
                </a:cxn>
                <a:cxn ang="0">
                  <a:pos x="101" y="79"/>
                </a:cxn>
                <a:cxn ang="0">
                  <a:pos x="113" y="74"/>
                </a:cxn>
                <a:cxn ang="0">
                  <a:pos x="123" y="66"/>
                </a:cxn>
                <a:cxn ang="0">
                  <a:pos x="133" y="56"/>
                </a:cxn>
                <a:cxn ang="0">
                  <a:pos x="134" y="52"/>
                </a:cxn>
                <a:cxn ang="0">
                  <a:pos x="134" y="50"/>
                </a:cxn>
                <a:cxn ang="0">
                  <a:pos x="133" y="47"/>
                </a:cxn>
                <a:cxn ang="0">
                  <a:pos x="130" y="48"/>
                </a:cxn>
                <a:cxn ang="0">
                  <a:pos x="120" y="55"/>
                </a:cxn>
                <a:cxn ang="0">
                  <a:pos x="111" y="60"/>
                </a:cxn>
                <a:cxn ang="0">
                  <a:pos x="101" y="62"/>
                </a:cxn>
                <a:cxn ang="0">
                  <a:pos x="91" y="64"/>
                </a:cxn>
                <a:cxn ang="0">
                  <a:pos x="81" y="64"/>
                </a:cxn>
                <a:cxn ang="0">
                  <a:pos x="71" y="62"/>
                </a:cxn>
                <a:cxn ang="0">
                  <a:pos x="61" y="58"/>
                </a:cxn>
                <a:cxn ang="0">
                  <a:pos x="50" y="52"/>
                </a:cxn>
                <a:cxn ang="0">
                  <a:pos x="43" y="48"/>
                </a:cxn>
                <a:cxn ang="0">
                  <a:pos x="34" y="43"/>
                </a:cxn>
                <a:cxn ang="0">
                  <a:pos x="25" y="38"/>
                </a:cxn>
                <a:cxn ang="0">
                  <a:pos x="18" y="33"/>
                </a:cxn>
                <a:cxn ang="0">
                  <a:pos x="10" y="27"/>
                </a:cxn>
                <a:cxn ang="0">
                  <a:pos x="5" y="19"/>
                </a:cxn>
                <a:cxn ang="0">
                  <a:pos x="2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34" h="83">
                  <a:moveTo>
                    <a:pt x="2" y="0"/>
                  </a:moveTo>
                  <a:lnTo>
                    <a:pt x="0" y="10"/>
                  </a:lnTo>
                  <a:lnTo>
                    <a:pt x="0" y="22"/>
                  </a:lnTo>
                  <a:lnTo>
                    <a:pt x="4" y="31"/>
                  </a:lnTo>
                  <a:lnTo>
                    <a:pt x="9" y="41"/>
                  </a:lnTo>
                  <a:lnTo>
                    <a:pt x="15" y="50"/>
                  </a:lnTo>
                  <a:lnTo>
                    <a:pt x="23" y="57"/>
                  </a:lnTo>
                  <a:lnTo>
                    <a:pt x="31" y="65"/>
                  </a:lnTo>
                  <a:lnTo>
                    <a:pt x="40" y="71"/>
                  </a:lnTo>
                  <a:lnTo>
                    <a:pt x="52" y="77"/>
                  </a:lnTo>
                  <a:lnTo>
                    <a:pt x="64" y="81"/>
                  </a:lnTo>
                  <a:lnTo>
                    <a:pt x="77" y="83"/>
                  </a:lnTo>
                  <a:lnTo>
                    <a:pt x="88" y="83"/>
                  </a:lnTo>
                  <a:lnTo>
                    <a:pt x="101" y="79"/>
                  </a:lnTo>
                  <a:lnTo>
                    <a:pt x="113" y="74"/>
                  </a:lnTo>
                  <a:lnTo>
                    <a:pt x="123" y="66"/>
                  </a:lnTo>
                  <a:lnTo>
                    <a:pt x="133" y="56"/>
                  </a:lnTo>
                  <a:lnTo>
                    <a:pt x="134" y="52"/>
                  </a:lnTo>
                  <a:lnTo>
                    <a:pt x="134" y="50"/>
                  </a:lnTo>
                  <a:lnTo>
                    <a:pt x="133" y="47"/>
                  </a:lnTo>
                  <a:lnTo>
                    <a:pt x="130" y="48"/>
                  </a:lnTo>
                  <a:lnTo>
                    <a:pt x="120" y="55"/>
                  </a:lnTo>
                  <a:lnTo>
                    <a:pt x="111" y="60"/>
                  </a:lnTo>
                  <a:lnTo>
                    <a:pt x="101" y="62"/>
                  </a:lnTo>
                  <a:lnTo>
                    <a:pt x="91" y="64"/>
                  </a:lnTo>
                  <a:lnTo>
                    <a:pt x="81" y="64"/>
                  </a:lnTo>
                  <a:lnTo>
                    <a:pt x="71" y="62"/>
                  </a:lnTo>
                  <a:lnTo>
                    <a:pt x="61" y="58"/>
                  </a:lnTo>
                  <a:lnTo>
                    <a:pt x="50" y="52"/>
                  </a:lnTo>
                  <a:lnTo>
                    <a:pt x="43" y="48"/>
                  </a:lnTo>
                  <a:lnTo>
                    <a:pt x="34" y="43"/>
                  </a:lnTo>
                  <a:lnTo>
                    <a:pt x="25" y="38"/>
                  </a:lnTo>
                  <a:lnTo>
                    <a:pt x="18" y="33"/>
                  </a:lnTo>
                  <a:lnTo>
                    <a:pt x="10" y="27"/>
                  </a:lnTo>
                  <a:lnTo>
                    <a:pt x="5" y="19"/>
                  </a:lnTo>
                  <a:lnTo>
                    <a:pt x="2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11" name="Freeform 187"/>
            <p:cNvSpPr>
              <a:spLocks/>
            </p:cNvSpPr>
            <p:nvPr/>
          </p:nvSpPr>
          <p:spPr bwMode="auto">
            <a:xfrm>
              <a:off x="4656" y="3302"/>
              <a:ext cx="54" cy="38"/>
            </a:xfrm>
            <a:custGeom>
              <a:avLst/>
              <a:gdLst/>
              <a:ahLst/>
              <a:cxnLst>
                <a:cxn ang="0">
                  <a:pos x="62" y="4"/>
                </a:cxn>
                <a:cxn ang="0">
                  <a:pos x="73" y="6"/>
                </a:cxn>
                <a:cxn ang="0">
                  <a:pos x="82" y="10"/>
                </a:cxn>
                <a:cxn ang="0">
                  <a:pos x="91" y="17"/>
                </a:cxn>
                <a:cxn ang="0">
                  <a:pos x="97" y="25"/>
                </a:cxn>
                <a:cxn ang="0">
                  <a:pos x="101" y="34"/>
                </a:cxn>
                <a:cxn ang="0">
                  <a:pos x="100" y="42"/>
                </a:cxn>
                <a:cxn ang="0">
                  <a:pos x="97" y="48"/>
                </a:cxn>
                <a:cxn ang="0">
                  <a:pos x="91" y="52"/>
                </a:cxn>
                <a:cxn ang="0">
                  <a:pos x="83" y="56"/>
                </a:cxn>
                <a:cxn ang="0">
                  <a:pos x="76" y="57"/>
                </a:cxn>
                <a:cxn ang="0">
                  <a:pos x="67" y="57"/>
                </a:cxn>
                <a:cxn ang="0">
                  <a:pos x="61" y="57"/>
                </a:cxn>
                <a:cxn ang="0">
                  <a:pos x="51" y="55"/>
                </a:cxn>
                <a:cxn ang="0">
                  <a:pos x="40" y="49"/>
                </a:cxn>
                <a:cxn ang="0">
                  <a:pos x="32" y="42"/>
                </a:cxn>
                <a:cxn ang="0">
                  <a:pos x="24" y="34"/>
                </a:cxn>
                <a:cxn ang="0">
                  <a:pos x="21" y="27"/>
                </a:cxn>
                <a:cxn ang="0">
                  <a:pos x="20" y="19"/>
                </a:cxn>
                <a:cxn ang="0">
                  <a:pos x="19" y="10"/>
                </a:cxn>
                <a:cxn ang="0">
                  <a:pos x="15" y="3"/>
                </a:cxn>
                <a:cxn ang="0">
                  <a:pos x="13" y="0"/>
                </a:cxn>
                <a:cxn ang="0">
                  <a:pos x="9" y="0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0" y="23"/>
                </a:cxn>
                <a:cxn ang="0">
                  <a:pos x="0" y="38"/>
                </a:cxn>
                <a:cxn ang="0">
                  <a:pos x="5" y="53"/>
                </a:cxn>
                <a:cxn ang="0">
                  <a:pos x="16" y="65"/>
                </a:cxn>
                <a:cxn ang="0">
                  <a:pos x="24" y="68"/>
                </a:cxn>
                <a:cxn ang="0">
                  <a:pos x="33" y="72"/>
                </a:cxn>
                <a:cxn ang="0">
                  <a:pos x="40" y="76"/>
                </a:cxn>
                <a:cxn ang="0">
                  <a:pos x="51" y="77"/>
                </a:cxn>
                <a:cxn ang="0">
                  <a:pos x="59" y="77"/>
                </a:cxn>
                <a:cxn ang="0">
                  <a:pos x="68" y="77"/>
                </a:cxn>
                <a:cxn ang="0">
                  <a:pos x="77" y="75"/>
                </a:cxn>
                <a:cxn ang="0">
                  <a:pos x="85" y="71"/>
                </a:cxn>
                <a:cxn ang="0">
                  <a:pos x="95" y="62"/>
                </a:cxn>
                <a:cxn ang="0">
                  <a:pos x="102" y="53"/>
                </a:cxn>
                <a:cxn ang="0">
                  <a:pos x="108" y="42"/>
                </a:cxn>
                <a:cxn ang="0">
                  <a:pos x="108" y="29"/>
                </a:cxn>
                <a:cxn ang="0">
                  <a:pos x="105" y="22"/>
                </a:cxn>
                <a:cxn ang="0">
                  <a:pos x="101" y="15"/>
                </a:cxn>
                <a:cxn ang="0">
                  <a:pos x="96" y="10"/>
                </a:cxn>
                <a:cxn ang="0">
                  <a:pos x="90" y="8"/>
                </a:cxn>
                <a:cxn ang="0">
                  <a:pos x="83" y="5"/>
                </a:cxn>
                <a:cxn ang="0">
                  <a:pos x="76" y="4"/>
                </a:cxn>
                <a:cxn ang="0">
                  <a:pos x="68" y="3"/>
                </a:cxn>
                <a:cxn ang="0">
                  <a:pos x="62" y="3"/>
                </a:cxn>
                <a:cxn ang="0">
                  <a:pos x="62" y="3"/>
                </a:cxn>
                <a:cxn ang="0">
                  <a:pos x="62" y="3"/>
                </a:cxn>
                <a:cxn ang="0">
                  <a:pos x="62" y="4"/>
                </a:cxn>
                <a:cxn ang="0">
                  <a:pos x="62" y="4"/>
                </a:cxn>
                <a:cxn ang="0">
                  <a:pos x="62" y="4"/>
                </a:cxn>
              </a:cxnLst>
              <a:rect l="0" t="0" r="r" b="b"/>
              <a:pathLst>
                <a:path w="108" h="77">
                  <a:moveTo>
                    <a:pt x="62" y="4"/>
                  </a:moveTo>
                  <a:lnTo>
                    <a:pt x="73" y="6"/>
                  </a:lnTo>
                  <a:lnTo>
                    <a:pt x="82" y="10"/>
                  </a:lnTo>
                  <a:lnTo>
                    <a:pt x="91" y="17"/>
                  </a:lnTo>
                  <a:lnTo>
                    <a:pt x="97" y="25"/>
                  </a:lnTo>
                  <a:lnTo>
                    <a:pt x="101" y="34"/>
                  </a:lnTo>
                  <a:lnTo>
                    <a:pt x="100" y="42"/>
                  </a:lnTo>
                  <a:lnTo>
                    <a:pt x="97" y="48"/>
                  </a:lnTo>
                  <a:lnTo>
                    <a:pt x="91" y="52"/>
                  </a:lnTo>
                  <a:lnTo>
                    <a:pt x="83" y="56"/>
                  </a:lnTo>
                  <a:lnTo>
                    <a:pt x="76" y="57"/>
                  </a:lnTo>
                  <a:lnTo>
                    <a:pt x="67" y="57"/>
                  </a:lnTo>
                  <a:lnTo>
                    <a:pt x="61" y="57"/>
                  </a:lnTo>
                  <a:lnTo>
                    <a:pt x="51" y="55"/>
                  </a:lnTo>
                  <a:lnTo>
                    <a:pt x="40" y="49"/>
                  </a:lnTo>
                  <a:lnTo>
                    <a:pt x="32" y="42"/>
                  </a:lnTo>
                  <a:lnTo>
                    <a:pt x="24" y="34"/>
                  </a:lnTo>
                  <a:lnTo>
                    <a:pt x="21" y="27"/>
                  </a:lnTo>
                  <a:lnTo>
                    <a:pt x="20" y="19"/>
                  </a:lnTo>
                  <a:lnTo>
                    <a:pt x="19" y="10"/>
                  </a:lnTo>
                  <a:lnTo>
                    <a:pt x="15" y="3"/>
                  </a:lnTo>
                  <a:lnTo>
                    <a:pt x="13" y="0"/>
                  </a:lnTo>
                  <a:lnTo>
                    <a:pt x="9" y="0"/>
                  </a:lnTo>
                  <a:lnTo>
                    <a:pt x="6" y="4"/>
                  </a:lnTo>
                  <a:lnTo>
                    <a:pt x="4" y="6"/>
                  </a:lnTo>
                  <a:lnTo>
                    <a:pt x="0" y="23"/>
                  </a:lnTo>
                  <a:lnTo>
                    <a:pt x="0" y="38"/>
                  </a:lnTo>
                  <a:lnTo>
                    <a:pt x="5" y="53"/>
                  </a:lnTo>
                  <a:lnTo>
                    <a:pt x="16" y="65"/>
                  </a:lnTo>
                  <a:lnTo>
                    <a:pt x="24" y="68"/>
                  </a:lnTo>
                  <a:lnTo>
                    <a:pt x="33" y="72"/>
                  </a:lnTo>
                  <a:lnTo>
                    <a:pt x="40" y="76"/>
                  </a:lnTo>
                  <a:lnTo>
                    <a:pt x="51" y="77"/>
                  </a:lnTo>
                  <a:lnTo>
                    <a:pt x="59" y="77"/>
                  </a:lnTo>
                  <a:lnTo>
                    <a:pt x="68" y="77"/>
                  </a:lnTo>
                  <a:lnTo>
                    <a:pt x="77" y="75"/>
                  </a:lnTo>
                  <a:lnTo>
                    <a:pt x="85" y="71"/>
                  </a:lnTo>
                  <a:lnTo>
                    <a:pt x="95" y="62"/>
                  </a:lnTo>
                  <a:lnTo>
                    <a:pt x="102" y="53"/>
                  </a:lnTo>
                  <a:lnTo>
                    <a:pt x="108" y="42"/>
                  </a:lnTo>
                  <a:lnTo>
                    <a:pt x="108" y="29"/>
                  </a:lnTo>
                  <a:lnTo>
                    <a:pt x="105" y="22"/>
                  </a:lnTo>
                  <a:lnTo>
                    <a:pt x="101" y="15"/>
                  </a:lnTo>
                  <a:lnTo>
                    <a:pt x="96" y="10"/>
                  </a:lnTo>
                  <a:lnTo>
                    <a:pt x="90" y="8"/>
                  </a:lnTo>
                  <a:lnTo>
                    <a:pt x="83" y="5"/>
                  </a:lnTo>
                  <a:lnTo>
                    <a:pt x="76" y="4"/>
                  </a:lnTo>
                  <a:lnTo>
                    <a:pt x="68" y="3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12" name="Freeform 188"/>
            <p:cNvSpPr>
              <a:spLocks/>
            </p:cNvSpPr>
            <p:nvPr/>
          </p:nvSpPr>
          <p:spPr bwMode="auto">
            <a:xfrm>
              <a:off x="4663" y="3315"/>
              <a:ext cx="33" cy="25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61" y="3"/>
                </a:cxn>
                <a:cxn ang="0">
                  <a:pos x="61" y="7"/>
                </a:cxn>
                <a:cxn ang="0">
                  <a:pos x="58" y="10"/>
                </a:cxn>
                <a:cxn ang="0">
                  <a:pos x="54" y="11"/>
                </a:cxn>
                <a:cxn ang="0">
                  <a:pos x="49" y="11"/>
                </a:cxn>
                <a:cxn ang="0">
                  <a:pos x="44" y="11"/>
                </a:cxn>
                <a:cxn ang="0">
                  <a:pos x="38" y="11"/>
                </a:cxn>
                <a:cxn ang="0">
                  <a:pos x="34" y="11"/>
                </a:cxn>
                <a:cxn ang="0">
                  <a:pos x="33" y="11"/>
                </a:cxn>
                <a:cxn ang="0">
                  <a:pos x="30" y="10"/>
                </a:cxn>
                <a:cxn ang="0">
                  <a:pos x="29" y="9"/>
                </a:cxn>
                <a:cxn ang="0">
                  <a:pos x="26" y="7"/>
                </a:cxn>
                <a:cxn ang="0">
                  <a:pos x="25" y="7"/>
                </a:cxn>
                <a:cxn ang="0">
                  <a:pos x="25" y="7"/>
                </a:cxn>
                <a:cxn ang="0">
                  <a:pos x="24" y="7"/>
                </a:cxn>
                <a:cxn ang="0">
                  <a:pos x="23" y="7"/>
                </a:cxn>
                <a:cxn ang="0">
                  <a:pos x="24" y="7"/>
                </a:cxn>
                <a:cxn ang="0">
                  <a:pos x="25" y="7"/>
                </a:cxn>
                <a:cxn ang="0">
                  <a:pos x="24" y="7"/>
                </a:cxn>
                <a:cxn ang="0">
                  <a:pos x="23" y="7"/>
                </a:cxn>
                <a:cxn ang="0">
                  <a:pos x="21" y="6"/>
                </a:cxn>
                <a:cxn ang="0">
                  <a:pos x="20" y="6"/>
                </a:cxn>
                <a:cxn ang="0">
                  <a:pos x="18" y="6"/>
                </a:cxn>
                <a:cxn ang="0">
                  <a:pos x="16" y="6"/>
                </a:cxn>
                <a:cxn ang="0">
                  <a:pos x="14" y="7"/>
                </a:cxn>
                <a:cxn ang="0">
                  <a:pos x="12" y="9"/>
                </a:cxn>
                <a:cxn ang="0">
                  <a:pos x="12" y="9"/>
                </a:cxn>
                <a:cxn ang="0">
                  <a:pos x="14" y="7"/>
                </a:cxn>
                <a:cxn ang="0">
                  <a:pos x="6" y="15"/>
                </a:cxn>
                <a:cxn ang="0">
                  <a:pos x="1" y="24"/>
                </a:cxn>
                <a:cxn ang="0">
                  <a:pos x="0" y="35"/>
                </a:cxn>
                <a:cxn ang="0">
                  <a:pos x="5" y="45"/>
                </a:cxn>
                <a:cxn ang="0">
                  <a:pos x="11" y="48"/>
                </a:cxn>
                <a:cxn ang="0">
                  <a:pos x="18" y="49"/>
                </a:cxn>
                <a:cxn ang="0">
                  <a:pos x="25" y="48"/>
                </a:cxn>
                <a:cxn ang="0">
                  <a:pos x="31" y="45"/>
                </a:cxn>
                <a:cxn ang="0">
                  <a:pos x="38" y="43"/>
                </a:cxn>
                <a:cxn ang="0">
                  <a:pos x="44" y="39"/>
                </a:cxn>
                <a:cxn ang="0">
                  <a:pos x="50" y="35"/>
                </a:cxn>
                <a:cxn ang="0">
                  <a:pos x="56" y="30"/>
                </a:cxn>
                <a:cxn ang="0">
                  <a:pos x="61" y="22"/>
                </a:cxn>
                <a:cxn ang="0">
                  <a:pos x="64" y="15"/>
                </a:cxn>
                <a:cxn ang="0">
                  <a:pos x="64" y="6"/>
                </a:cxn>
                <a:cxn ang="0">
                  <a:pos x="59" y="0"/>
                </a:cxn>
                <a:cxn ang="0">
                  <a:pos x="59" y="0"/>
                </a:cxn>
                <a:cxn ang="0">
                  <a:pos x="59" y="0"/>
                </a:cxn>
                <a:cxn ang="0">
                  <a:pos x="59" y="0"/>
                </a:cxn>
                <a:cxn ang="0">
                  <a:pos x="59" y="0"/>
                </a:cxn>
                <a:cxn ang="0">
                  <a:pos x="59" y="0"/>
                </a:cxn>
              </a:cxnLst>
              <a:rect l="0" t="0" r="r" b="b"/>
              <a:pathLst>
                <a:path w="64" h="49">
                  <a:moveTo>
                    <a:pt x="59" y="0"/>
                  </a:moveTo>
                  <a:lnTo>
                    <a:pt x="61" y="3"/>
                  </a:lnTo>
                  <a:lnTo>
                    <a:pt x="61" y="7"/>
                  </a:lnTo>
                  <a:lnTo>
                    <a:pt x="58" y="10"/>
                  </a:lnTo>
                  <a:lnTo>
                    <a:pt x="54" y="11"/>
                  </a:lnTo>
                  <a:lnTo>
                    <a:pt x="49" y="11"/>
                  </a:lnTo>
                  <a:lnTo>
                    <a:pt x="44" y="11"/>
                  </a:lnTo>
                  <a:lnTo>
                    <a:pt x="38" y="11"/>
                  </a:lnTo>
                  <a:lnTo>
                    <a:pt x="34" y="11"/>
                  </a:lnTo>
                  <a:lnTo>
                    <a:pt x="33" y="11"/>
                  </a:lnTo>
                  <a:lnTo>
                    <a:pt x="30" y="10"/>
                  </a:lnTo>
                  <a:lnTo>
                    <a:pt x="29" y="9"/>
                  </a:lnTo>
                  <a:lnTo>
                    <a:pt x="26" y="7"/>
                  </a:lnTo>
                  <a:lnTo>
                    <a:pt x="25" y="7"/>
                  </a:lnTo>
                  <a:lnTo>
                    <a:pt x="25" y="7"/>
                  </a:lnTo>
                  <a:lnTo>
                    <a:pt x="24" y="7"/>
                  </a:lnTo>
                  <a:lnTo>
                    <a:pt x="23" y="7"/>
                  </a:lnTo>
                  <a:lnTo>
                    <a:pt x="24" y="7"/>
                  </a:lnTo>
                  <a:lnTo>
                    <a:pt x="25" y="7"/>
                  </a:lnTo>
                  <a:lnTo>
                    <a:pt x="24" y="7"/>
                  </a:lnTo>
                  <a:lnTo>
                    <a:pt x="23" y="7"/>
                  </a:lnTo>
                  <a:lnTo>
                    <a:pt x="21" y="6"/>
                  </a:lnTo>
                  <a:lnTo>
                    <a:pt x="20" y="6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4" y="7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4" y="7"/>
                  </a:lnTo>
                  <a:lnTo>
                    <a:pt x="6" y="15"/>
                  </a:lnTo>
                  <a:lnTo>
                    <a:pt x="1" y="24"/>
                  </a:lnTo>
                  <a:lnTo>
                    <a:pt x="0" y="35"/>
                  </a:lnTo>
                  <a:lnTo>
                    <a:pt x="5" y="45"/>
                  </a:lnTo>
                  <a:lnTo>
                    <a:pt x="11" y="48"/>
                  </a:lnTo>
                  <a:lnTo>
                    <a:pt x="18" y="49"/>
                  </a:lnTo>
                  <a:lnTo>
                    <a:pt x="25" y="48"/>
                  </a:lnTo>
                  <a:lnTo>
                    <a:pt x="31" y="45"/>
                  </a:lnTo>
                  <a:lnTo>
                    <a:pt x="38" y="43"/>
                  </a:lnTo>
                  <a:lnTo>
                    <a:pt x="44" y="39"/>
                  </a:lnTo>
                  <a:lnTo>
                    <a:pt x="50" y="35"/>
                  </a:lnTo>
                  <a:lnTo>
                    <a:pt x="56" y="30"/>
                  </a:lnTo>
                  <a:lnTo>
                    <a:pt x="61" y="22"/>
                  </a:lnTo>
                  <a:lnTo>
                    <a:pt x="64" y="15"/>
                  </a:lnTo>
                  <a:lnTo>
                    <a:pt x="64" y="6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13" name="Freeform 189"/>
            <p:cNvSpPr>
              <a:spLocks/>
            </p:cNvSpPr>
            <p:nvPr/>
          </p:nvSpPr>
          <p:spPr bwMode="auto">
            <a:xfrm>
              <a:off x="4838" y="3475"/>
              <a:ext cx="10" cy="42"/>
            </a:xfrm>
            <a:custGeom>
              <a:avLst/>
              <a:gdLst/>
              <a:ahLst/>
              <a:cxnLst>
                <a:cxn ang="0">
                  <a:pos x="20" y="1"/>
                </a:cxn>
                <a:cxn ang="0">
                  <a:pos x="18" y="22"/>
                </a:cxn>
                <a:cxn ang="0">
                  <a:pos x="14" y="42"/>
                </a:cxn>
                <a:cxn ang="0">
                  <a:pos x="8" y="62"/>
                </a:cxn>
                <a:cxn ang="0">
                  <a:pos x="0" y="82"/>
                </a:cxn>
                <a:cxn ang="0">
                  <a:pos x="0" y="85"/>
                </a:cxn>
                <a:cxn ang="0">
                  <a:pos x="1" y="85"/>
                </a:cxn>
                <a:cxn ang="0">
                  <a:pos x="3" y="85"/>
                </a:cxn>
                <a:cxn ang="0">
                  <a:pos x="5" y="84"/>
                </a:cxn>
                <a:cxn ang="0">
                  <a:pos x="13" y="63"/>
                </a:cxn>
                <a:cxn ang="0">
                  <a:pos x="18" y="43"/>
                </a:cxn>
                <a:cxn ang="0">
                  <a:pos x="20" y="22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1"/>
                </a:cxn>
                <a:cxn ang="0">
                  <a:pos x="20" y="1"/>
                </a:cxn>
              </a:cxnLst>
              <a:rect l="0" t="0" r="r" b="b"/>
              <a:pathLst>
                <a:path w="20" h="85">
                  <a:moveTo>
                    <a:pt x="20" y="1"/>
                  </a:moveTo>
                  <a:lnTo>
                    <a:pt x="18" y="22"/>
                  </a:lnTo>
                  <a:lnTo>
                    <a:pt x="14" y="42"/>
                  </a:lnTo>
                  <a:lnTo>
                    <a:pt x="8" y="62"/>
                  </a:lnTo>
                  <a:lnTo>
                    <a:pt x="0" y="82"/>
                  </a:lnTo>
                  <a:lnTo>
                    <a:pt x="0" y="85"/>
                  </a:lnTo>
                  <a:lnTo>
                    <a:pt x="1" y="85"/>
                  </a:lnTo>
                  <a:lnTo>
                    <a:pt x="3" y="85"/>
                  </a:lnTo>
                  <a:lnTo>
                    <a:pt x="5" y="84"/>
                  </a:lnTo>
                  <a:lnTo>
                    <a:pt x="13" y="63"/>
                  </a:lnTo>
                  <a:lnTo>
                    <a:pt x="18" y="43"/>
                  </a:lnTo>
                  <a:lnTo>
                    <a:pt x="20" y="2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1"/>
                  </a:lnTo>
                  <a:lnTo>
                    <a:pt x="2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14" name="Freeform 190"/>
            <p:cNvSpPr>
              <a:spLocks/>
            </p:cNvSpPr>
            <p:nvPr/>
          </p:nvSpPr>
          <p:spPr bwMode="auto">
            <a:xfrm>
              <a:off x="4848" y="3450"/>
              <a:ext cx="17" cy="31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7" y="57"/>
                </a:cxn>
                <a:cxn ang="0">
                  <a:pos x="13" y="50"/>
                </a:cxn>
                <a:cxn ang="0">
                  <a:pos x="18" y="42"/>
                </a:cxn>
                <a:cxn ang="0">
                  <a:pos x="23" y="35"/>
                </a:cxn>
                <a:cxn ang="0">
                  <a:pos x="28" y="27"/>
                </a:cxn>
                <a:cxn ang="0">
                  <a:pos x="33" y="19"/>
                </a:cxn>
                <a:cxn ang="0">
                  <a:pos x="36" y="11"/>
                </a:cxn>
                <a:cxn ang="0">
                  <a:pos x="36" y="2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27" y="3"/>
                </a:cxn>
                <a:cxn ang="0">
                  <a:pos x="23" y="9"/>
                </a:cxn>
                <a:cxn ang="0">
                  <a:pos x="21" y="17"/>
                </a:cxn>
                <a:cxn ang="0">
                  <a:pos x="19" y="23"/>
                </a:cxn>
                <a:cxn ang="0">
                  <a:pos x="16" y="33"/>
                </a:cxn>
                <a:cxn ang="0">
                  <a:pos x="10" y="43"/>
                </a:cxn>
                <a:cxn ang="0">
                  <a:pos x="5" y="54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64"/>
                </a:cxn>
              </a:cxnLst>
              <a:rect l="0" t="0" r="r" b="b"/>
              <a:pathLst>
                <a:path w="36" h="64">
                  <a:moveTo>
                    <a:pt x="0" y="64"/>
                  </a:moveTo>
                  <a:lnTo>
                    <a:pt x="7" y="57"/>
                  </a:lnTo>
                  <a:lnTo>
                    <a:pt x="13" y="50"/>
                  </a:lnTo>
                  <a:lnTo>
                    <a:pt x="18" y="42"/>
                  </a:lnTo>
                  <a:lnTo>
                    <a:pt x="23" y="35"/>
                  </a:lnTo>
                  <a:lnTo>
                    <a:pt x="28" y="27"/>
                  </a:lnTo>
                  <a:lnTo>
                    <a:pt x="33" y="19"/>
                  </a:lnTo>
                  <a:lnTo>
                    <a:pt x="36" y="11"/>
                  </a:lnTo>
                  <a:lnTo>
                    <a:pt x="36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27" y="3"/>
                  </a:lnTo>
                  <a:lnTo>
                    <a:pt x="23" y="9"/>
                  </a:lnTo>
                  <a:lnTo>
                    <a:pt x="21" y="17"/>
                  </a:lnTo>
                  <a:lnTo>
                    <a:pt x="19" y="23"/>
                  </a:lnTo>
                  <a:lnTo>
                    <a:pt x="16" y="33"/>
                  </a:lnTo>
                  <a:lnTo>
                    <a:pt x="10" y="43"/>
                  </a:lnTo>
                  <a:lnTo>
                    <a:pt x="5" y="54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15" name="Freeform 191"/>
            <p:cNvSpPr>
              <a:spLocks/>
            </p:cNvSpPr>
            <p:nvPr/>
          </p:nvSpPr>
          <p:spPr bwMode="auto">
            <a:xfrm>
              <a:off x="4620" y="3486"/>
              <a:ext cx="209" cy="61"/>
            </a:xfrm>
            <a:custGeom>
              <a:avLst/>
              <a:gdLst/>
              <a:ahLst/>
              <a:cxnLst>
                <a:cxn ang="0">
                  <a:pos x="11" y="15"/>
                </a:cxn>
                <a:cxn ang="0">
                  <a:pos x="35" y="35"/>
                </a:cxn>
                <a:cxn ang="0">
                  <a:pos x="63" y="51"/>
                </a:cxn>
                <a:cxn ang="0">
                  <a:pos x="92" y="59"/>
                </a:cxn>
                <a:cxn ang="0">
                  <a:pos x="124" y="67"/>
                </a:cxn>
                <a:cxn ang="0">
                  <a:pos x="155" y="72"/>
                </a:cxn>
                <a:cxn ang="0">
                  <a:pos x="188" y="77"/>
                </a:cxn>
                <a:cxn ang="0">
                  <a:pos x="220" y="85"/>
                </a:cxn>
                <a:cxn ang="0">
                  <a:pos x="255" y="97"/>
                </a:cxn>
                <a:cxn ang="0">
                  <a:pos x="301" y="113"/>
                </a:cxn>
                <a:cxn ang="0">
                  <a:pos x="350" y="120"/>
                </a:cxn>
                <a:cxn ang="0">
                  <a:pos x="396" y="115"/>
                </a:cxn>
                <a:cxn ang="0">
                  <a:pos x="416" y="101"/>
                </a:cxn>
                <a:cxn ang="0">
                  <a:pos x="416" y="95"/>
                </a:cxn>
                <a:cxn ang="0">
                  <a:pos x="401" y="100"/>
                </a:cxn>
                <a:cxn ang="0">
                  <a:pos x="375" y="105"/>
                </a:cxn>
                <a:cxn ang="0">
                  <a:pos x="348" y="105"/>
                </a:cxn>
                <a:cxn ang="0">
                  <a:pos x="323" y="101"/>
                </a:cxn>
                <a:cxn ang="0">
                  <a:pos x="296" y="95"/>
                </a:cxn>
                <a:cxn ang="0">
                  <a:pos x="269" y="86"/>
                </a:cxn>
                <a:cxn ang="0">
                  <a:pos x="244" y="77"/>
                </a:cxn>
                <a:cxn ang="0">
                  <a:pos x="219" y="68"/>
                </a:cxn>
                <a:cxn ang="0">
                  <a:pos x="192" y="61"/>
                </a:cxn>
                <a:cxn ang="0">
                  <a:pos x="164" y="57"/>
                </a:cxn>
                <a:cxn ang="0">
                  <a:pos x="136" y="54"/>
                </a:cxn>
                <a:cxn ang="0">
                  <a:pos x="110" y="51"/>
                </a:cxn>
                <a:cxn ang="0">
                  <a:pos x="83" y="47"/>
                </a:cxn>
                <a:cxn ang="0">
                  <a:pos x="58" y="40"/>
                </a:cxn>
                <a:cxn ang="0">
                  <a:pos x="33" y="29"/>
                </a:cxn>
                <a:cxn ang="0">
                  <a:pos x="10" y="1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16" h="120">
                  <a:moveTo>
                    <a:pt x="0" y="1"/>
                  </a:moveTo>
                  <a:lnTo>
                    <a:pt x="11" y="15"/>
                  </a:lnTo>
                  <a:lnTo>
                    <a:pt x="22" y="26"/>
                  </a:lnTo>
                  <a:lnTo>
                    <a:pt x="35" y="35"/>
                  </a:lnTo>
                  <a:lnTo>
                    <a:pt x="49" y="43"/>
                  </a:lnTo>
                  <a:lnTo>
                    <a:pt x="63" y="51"/>
                  </a:lnTo>
                  <a:lnTo>
                    <a:pt x="77" y="56"/>
                  </a:lnTo>
                  <a:lnTo>
                    <a:pt x="92" y="59"/>
                  </a:lnTo>
                  <a:lnTo>
                    <a:pt x="109" y="63"/>
                  </a:lnTo>
                  <a:lnTo>
                    <a:pt x="124" y="67"/>
                  </a:lnTo>
                  <a:lnTo>
                    <a:pt x="140" y="70"/>
                  </a:lnTo>
                  <a:lnTo>
                    <a:pt x="155" y="72"/>
                  </a:lnTo>
                  <a:lnTo>
                    <a:pt x="172" y="75"/>
                  </a:lnTo>
                  <a:lnTo>
                    <a:pt x="188" y="77"/>
                  </a:lnTo>
                  <a:lnTo>
                    <a:pt x="204" y="81"/>
                  </a:lnTo>
                  <a:lnTo>
                    <a:pt x="220" y="85"/>
                  </a:lnTo>
                  <a:lnTo>
                    <a:pt x="235" y="90"/>
                  </a:lnTo>
                  <a:lnTo>
                    <a:pt x="255" y="97"/>
                  </a:lnTo>
                  <a:lnTo>
                    <a:pt x="277" y="105"/>
                  </a:lnTo>
                  <a:lnTo>
                    <a:pt x="301" y="113"/>
                  </a:lnTo>
                  <a:lnTo>
                    <a:pt x="325" y="118"/>
                  </a:lnTo>
                  <a:lnTo>
                    <a:pt x="350" y="120"/>
                  </a:lnTo>
                  <a:lnTo>
                    <a:pt x="373" y="120"/>
                  </a:lnTo>
                  <a:lnTo>
                    <a:pt x="396" y="115"/>
                  </a:lnTo>
                  <a:lnTo>
                    <a:pt x="415" y="104"/>
                  </a:lnTo>
                  <a:lnTo>
                    <a:pt x="416" y="101"/>
                  </a:lnTo>
                  <a:lnTo>
                    <a:pt x="416" y="97"/>
                  </a:lnTo>
                  <a:lnTo>
                    <a:pt x="416" y="95"/>
                  </a:lnTo>
                  <a:lnTo>
                    <a:pt x="414" y="95"/>
                  </a:lnTo>
                  <a:lnTo>
                    <a:pt x="401" y="100"/>
                  </a:lnTo>
                  <a:lnTo>
                    <a:pt x="387" y="104"/>
                  </a:lnTo>
                  <a:lnTo>
                    <a:pt x="375" y="105"/>
                  </a:lnTo>
                  <a:lnTo>
                    <a:pt x="362" y="106"/>
                  </a:lnTo>
                  <a:lnTo>
                    <a:pt x="348" y="105"/>
                  </a:lnTo>
                  <a:lnTo>
                    <a:pt x="335" y="104"/>
                  </a:lnTo>
                  <a:lnTo>
                    <a:pt x="323" y="101"/>
                  </a:lnTo>
                  <a:lnTo>
                    <a:pt x="309" y="99"/>
                  </a:lnTo>
                  <a:lnTo>
                    <a:pt x="296" y="95"/>
                  </a:lnTo>
                  <a:lnTo>
                    <a:pt x="283" y="90"/>
                  </a:lnTo>
                  <a:lnTo>
                    <a:pt x="269" y="86"/>
                  </a:lnTo>
                  <a:lnTo>
                    <a:pt x="257" y="81"/>
                  </a:lnTo>
                  <a:lnTo>
                    <a:pt x="244" y="77"/>
                  </a:lnTo>
                  <a:lnTo>
                    <a:pt x="231" y="72"/>
                  </a:lnTo>
                  <a:lnTo>
                    <a:pt x="219" y="68"/>
                  </a:lnTo>
                  <a:lnTo>
                    <a:pt x="206" y="64"/>
                  </a:lnTo>
                  <a:lnTo>
                    <a:pt x="192" y="61"/>
                  </a:lnTo>
                  <a:lnTo>
                    <a:pt x="178" y="58"/>
                  </a:lnTo>
                  <a:lnTo>
                    <a:pt x="164" y="57"/>
                  </a:lnTo>
                  <a:lnTo>
                    <a:pt x="150" y="56"/>
                  </a:lnTo>
                  <a:lnTo>
                    <a:pt x="136" y="54"/>
                  </a:lnTo>
                  <a:lnTo>
                    <a:pt x="124" y="53"/>
                  </a:lnTo>
                  <a:lnTo>
                    <a:pt x="110" y="51"/>
                  </a:lnTo>
                  <a:lnTo>
                    <a:pt x="96" y="49"/>
                  </a:lnTo>
                  <a:lnTo>
                    <a:pt x="83" y="47"/>
                  </a:lnTo>
                  <a:lnTo>
                    <a:pt x="71" y="44"/>
                  </a:lnTo>
                  <a:lnTo>
                    <a:pt x="58" y="40"/>
                  </a:lnTo>
                  <a:lnTo>
                    <a:pt x="45" y="35"/>
                  </a:lnTo>
                  <a:lnTo>
                    <a:pt x="33" y="29"/>
                  </a:lnTo>
                  <a:lnTo>
                    <a:pt x="21" y="20"/>
                  </a:lnTo>
                  <a:lnTo>
                    <a:pt x="10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16" name="Freeform 192"/>
            <p:cNvSpPr>
              <a:spLocks/>
            </p:cNvSpPr>
            <p:nvPr/>
          </p:nvSpPr>
          <p:spPr bwMode="auto">
            <a:xfrm>
              <a:off x="4294" y="2773"/>
              <a:ext cx="285" cy="462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7" y="100"/>
                </a:cxn>
                <a:cxn ang="0">
                  <a:pos x="21" y="166"/>
                </a:cxn>
                <a:cxn ang="0">
                  <a:pos x="39" y="230"/>
                </a:cxn>
                <a:cxn ang="0">
                  <a:pos x="58" y="295"/>
                </a:cxn>
                <a:cxn ang="0">
                  <a:pos x="79" y="357"/>
                </a:cxn>
                <a:cxn ang="0">
                  <a:pos x="105" y="418"/>
                </a:cxn>
                <a:cxn ang="0">
                  <a:pos x="134" y="476"/>
                </a:cxn>
                <a:cxn ang="0">
                  <a:pos x="169" y="534"/>
                </a:cxn>
                <a:cxn ang="0">
                  <a:pos x="215" y="587"/>
                </a:cxn>
                <a:cxn ang="0">
                  <a:pos x="264" y="636"/>
                </a:cxn>
                <a:cxn ang="0">
                  <a:pos x="317" y="682"/>
                </a:cxn>
                <a:cxn ang="0">
                  <a:pos x="359" y="717"/>
                </a:cxn>
                <a:cxn ang="0">
                  <a:pos x="388" y="742"/>
                </a:cxn>
                <a:cxn ang="0">
                  <a:pos x="416" y="769"/>
                </a:cxn>
                <a:cxn ang="0">
                  <a:pos x="444" y="795"/>
                </a:cxn>
                <a:cxn ang="0">
                  <a:pos x="472" y="823"/>
                </a:cxn>
                <a:cxn ang="0">
                  <a:pos x="498" y="851"/>
                </a:cxn>
                <a:cxn ang="0">
                  <a:pos x="525" y="879"/>
                </a:cxn>
                <a:cxn ang="0">
                  <a:pos x="550" y="908"/>
                </a:cxn>
                <a:cxn ang="0">
                  <a:pos x="564" y="923"/>
                </a:cxn>
                <a:cxn ang="0">
                  <a:pos x="568" y="921"/>
                </a:cxn>
                <a:cxn ang="0">
                  <a:pos x="548" y="893"/>
                </a:cxn>
                <a:cxn ang="0">
                  <a:pos x="506" y="841"/>
                </a:cxn>
                <a:cxn ang="0">
                  <a:pos x="463" y="791"/>
                </a:cxn>
                <a:cxn ang="0">
                  <a:pos x="419" y="743"/>
                </a:cxn>
                <a:cxn ang="0">
                  <a:pos x="373" y="695"/>
                </a:cxn>
                <a:cxn ang="0">
                  <a:pos x="329" y="647"/>
                </a:cxn>
                <a:cxn ang="0">
                  <a:pos x="284" y="599"/>
                </a:cxn>
                <a:cxn ang="0">
                  <a:pos x="241" y="548"/>
                </a:cxn>
                <a:cxn ang="0">
                  <a:pos x="201" y="496"/>
                </a:cxn>
                <a:cxn ang="0">
                  <a:pos x="163" y="439"/>
                </a:cxn>
                <a:cxn ang="0">
                  <a:pos x="130" y="380"/>
                </a:cxn>
                <a:cxn ang="0">
                  <a:pos x="100" y="318"/>
                </a:cxn>
                <a:cxn ang="0">
                  <a:pos x="69" y="253"/>
                </a:cxn>
                <a:cxn ang="0">
                  <a:pos x="40" y="182"/>
                </a:cxn>
                <a:cxn ang="0">
                  <a:pos x="17" y="110"/>
                </a:cxn>
                <a:cxn ang="0">
                  <a:pos x="3" y="37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8" h="923">
                  <a:moveTo>
                    <a:pt x="0" y="0"/>
                  </a:moveTo>
                  <a:lnTo>
                    <a:pt x="0" y="33"/>
                  </a:lnTo>
                  <a:lnTo>
                    <a:pt x="2" y="67"/>
                  </a:lnTo>
                  <a:lnTo>
                    <a:pt x="7" y="100"/>
                  </a:lnTo>
                  <a:lnTo>
                    <a:pt x="13" y="133"/>
                  </a:lnTo>
                  <a:lnTo>
                    <a:pt x="21" y="166"/>
                  </a:lnTo>
                  <a:lnTo>
                    <a:pt x="29" y="197"/>
                  </a:lnTo>
                  <a:lnTo>
                    <a:pt x="39" y="230"/>
                  </a:lnTo>
                  <a:lnTo>
                    <a:pt x="48" y="263"/>
                  </a:lnTo>
                  <a:lnTo>
                    <a:pt x="58" y="295"/>
                  </a:lnTo>
                  <a:lnTo>
                    <a:pt x="68" y="327"/>
                  </a:lnTo>
                  <a:lnTo>
                    <a:pt x="79" y="357"/>
                  </a:lnTo>
                  <a:lnTo>
                    <a:pt x="92" y="387"/>
                  </a:lnTo>
                  <a:lnTo>
                    <a:pt x="105" y="418"/>
                  </a:lnTo>
                  <a:lnTo>
                    <a:pt x="119" y="447"/>
                  </a:lnTo>
                  <a:lnTo>
                    <a:pt x="134" y="476"/>
                  </a:lnTo>
                  <a:lnTo>
                    <a:pt x="150" y="505"/>
                  </a:lnTo>
                  <a:lnTo>
                    <a:pt x="169" y="534"/>
                  </a:lnTo>
                  <a:lnTo>
                    <a:pt x="191" y="561"/>
                  </a:lnTo>
                  <a:lnTo>
                    <a:pt x="215" y="587"/>
                  </a:lnTo>
                  <a:lnTo>
                    <a:pt x="239" y="612"/>
                  </a:lnTo>
                  <a:lnTo>
                    <a:pt x="264" y="636"/>
                  </a:lnTo>
                  <a:lnTo>
                    <a:pt x="291" y="660"/>
                  </a:lnTo>
                  <a:lnTo>
                    <a:pt x="317" y="682"/>
                  </a:lnTo>
                  <a:lnTo>
                    <a:pt x="344" y="704"/>
                  </a:lnTo>
                  <a:lnTo>
                    <a:pt x="359" y="717"/>
                  </a:lnTo>
                  <a:lnTo>
                    <a:pt x="373" y="729"/>
                  </a:lnTo>
                  <a:lnTo>
                    <a:pt x="388" y="742"/>
                  </a:lnTo>
                  <a:lnTo>
                    <a:pt x="402" y="755"/>
                  </a:lnTo>
                  <a:lnTo>
                    <a:pt x="416" y="769"/>
                  </a:lnTo>
                  <a:lnTo>
                    <a:pt x="430" y="781"/>
                  </a:lnTo>
                  <a:lnTo>
                    <a:pt x="444" y="795"/>
                  </a:lnTo>
                  <a:lnTo>
                    <a:pt x="458" y="809"/>
                  </a:lnTo>
                  <a:lnTo>
                    <a:pt x="472" y="823"/>
                  </a:lnTo>
                  <a:lnTo>
                    <a:pt x="486" y="837"/>
                  </a:lnTo>
                  <a:lnTo>
                    <a:pt x="498" y="851"/>
                  </a:lnTo>
                  <a:lnTo>
                    <a:pt x="511" y="865"/>
                  </a:lnTo>
                  <a:lnTo>
                    <a:pt x="525" y="879"/>
                  </a:lnTo>
                  <a:lnTo>
                    <a:pt x="538" y="894"/>
                  </a:lnTo>
                  <a:lnTo>
                    <a:pt x="550" y="908"/>
                  </a:lnTo>
                  <a:lnTo>
                    <a:pt x="563" y="923"/>
                  </a:lnTo>
                  <a:lnTo>
                    <a:pt x="564" y="923"/>
                  </a:lnTo>
                  <a:lnTo>
                    <a:pt x="567" y="922"/>
                  </a:lnTo>
                  <a:lnTo>
                    <a:pt x="568" y="921"/>
                  </a:lnTo>
                  <a:lnTo>
                    <a:pt x="568" y="919"/>
                  </a:lnTo>
                  <a:lnTo>
                    <a:pt x="548" y="893"/>
                  </a:lnTo>
                  <a:lnTo>
                    <a:pt x="528" y="867"/>
                  </a:lnTo>
                  <a:lnTo>
                    <a:pt x="506" y="841"/>
                  </a:lnTo>
                  <a:lnTo>
                    <a:pt x="485" y="817"/>
                  </a:lnTo>
                  <a:lnTo>
                    <a:pt x="463" y="791"/>
                  </a:lnTo>
                  <a:lnTo>
                    <a:pt x="441" y="767"/>
                  </a:lnTo>
                  <a:lnTo>
                    <a:pt x="419" y="743"/>
                  </a:lnTo>
                  <a:lnTo>
                    <a:pt x="396" y="719"/>
                  </a:lnTo>
                  <a:lnTo>
                    <a:pt x="373" y="695"/>
                  </a:lnTo>
                  <a:lnTo>
                    <a:pt x="352" y="671"/>
                  </a:lnTo>
                  <a:lnTo>
                    <a:pt x="329" y="647"/>
                  </a:lnTo>
                  <a:lnTo>
                    <a:pt x="306" y="623"/>
                  </a:lnTo>
                  <a:lnTo>
                    <a:pt x="284" y="599"/>
                  </a:lnTo>
                  <a:lnTo>
                    <a:pt x="263" y="574"/>
                  </a:lnTo>
                  <a:lnTo>
                    <a:pt x="241" y="548"/>
                  </a:lnTo>
                  <a:lnTo>
                    <a:pt x="221" y="523"/>
                  </a:lnTo>
                  <a:lnTo>
                    <a:pt x="201" y="496"/>
                  </a:lnTo>
                  <a:lnTo>
                    <a:pt x="182" y="467"/>
                  </a:lnTo>
                  <a:lnTo>
                    <a:pt x="163" y="439"/>
                  </a:lnTo>
                  <a:lnTo>
                    <a:pt x="146" y="409"/>
                  </a:lnTo>
                  <a:lnTo>
                    <a:pt x="130" y="380"/>
                  </a:lnTo>
                  <a:lnTo>
                    <a:pt x="115" y="349"/>
                  </a:lnTo>
                  <a:lnTo>
                    <a:pt x="100" y="318"/>
                  </a:lnTo>
                  <a:lnTo>
                    <a:pt x="84" y="287"/>
                  </a:lnTo>
                  <a:lnTo>
                    <a:pt x="69" y="253"/>
                  </a:lnTo>
                  <a:lnTo>
                    <a:pt x="54" y="219"/>
                  </a:lnTo>
                  <a:lnTo>
                    <a:pt x="40" y="182"/>
                  </a:lnTo>
                  <a:lnTo>
                    <a:pt x="27" y="147"/>
                  </a:lnTo>
                  <a:lnTo>
                    <a:pt x="17" y="110"/>
                  </a:lnTo>
                  <a:lnTo>
                    <a:pt x="8" y="73"/>
                  </a:lnTo>
                  <a:lnTo>
                    <a:pt x="3" y="37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17" name="Freeform 193"/>
            <p:cNvSpPr>
              <a:spLocks/>
            </p:cNvSpPr>
            <p:nvPr/>
          </p:nvSpPr>
          <p:spPr bwMode="auto">
            <a:xfrm>
              <a:off x="4458" y="2875"/>
              <a:ext cx="120" cy="36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7" y="42"/>
                </a:cxn>
                <a:cxn ang="0">
                  <a:pos x="51" y="85"/>
                </a:cxn>
                <a:cxn ang="0">
                  <a:pos x="70" y="128"/>
                </a:cxn>
                <a:cxn ang="0">
                  <a:pos x="86" y="173"/>
                </a:cxn>
                <a:cxn ang="0">
                  <a:pos x="102" y="219"/>
                </a:cxn>
                <a:cxn ang="0">
                  <a:pos x="113" y="264"/>
                </a:cxn>
                <a:cxn ang="0">
                  <a:pos x="124" y="311"/>
                </a:cxn>
                <a:cxn ang="0">
                  <a:pos x="134" y="358"/>
                </a:cxn>
                <a:cxn ang="0">
                  <a:pos x="143" y="405"/>
                </a:cxn>
                <a:cxn ang="0">
                  <a:pos x="152" y="453"/>
                </a:cxn>
                <a:cxn ang="0">
                  <a:pos x="162" y="500"/>
                </a:cxn>
                <a:cxn ang="0">
                  <a:pos x="174" y="547"/>
                </a:cxn>
                <a:cxn ang="0">
                  <a:pos x="185" y="594"/>
                </a:cxn>
                <a:cxn ang="0">
                  <a:pos x="200" y="639"/>
                </a:cxn>
                <a:cxn ang="0">
                  <a:pos x="217" y="685"/>
                </a:cxn>
                <a:cxn ang="0">
                  <a:pos x="237" y="729"/>
                </a:cxn>
                <a:cxn ang="0">
                  <a:pos x="238" y="730"/>
                </a:cxn>
                <a:cxn ang="0">
                  <a:pos x="240" y="729"/>
                </a:cxn>
                <a:cxn ang="0">
                  <a:pos x="241" y="728"/>
                </a:cxn>
                <a:cxn ang="0">
                  <a:pos x="241" y="727"/>
                </a:cxn>
                <a:cxn ang="0">
                  <a:pos x="222" y="682"/>
                </a:cxn>
                <a:cxn ang="0">
                  <a:pos x="207" y="637"/>
                </a:cxn>
                <a:cxn ang="0">
                  <a:pos x="193" y="591"/>
                </a:cxn>
                <a:cxn ang="0">
                  <a:pos x="180" y="544"/>
                </a:cxn>
                <a:cxn ang="0">
                  <a:pos x="169" y="497"/>
                </a:cxn>
                <a:cxn ang="0">
                  <a:pos x="159" y="449"/>
                </a:cxn>
                <a:cxn ang="0">
                  <a:pos x="150" y="402"/>
                </a:cxn>
                <a:cxn ang="0">
                  <a:pos x="140" y="356"/>
                </a:cxn>
                <a:cxn ang="0">
                  <a:pos x="129" y="309"/>
                </a:cxn>
                <a:cxn ang="0">
                  <a:pos x="118" y="262"/>
                </a:cxn>
                <a:cxn ang="0">
                  <a:pos x="104" y="216"/>
                </a:cxn>
                <a:cxn ang="0">
                  <a:pos x="89" y="171"/>
                </a:cxn>
                <a:cxn ang="0">
                  <a:pos x="72" y="126"/>
                </a:cxn>
                <a:cxn ang="0">
                  <a:pos x="52" y="83"/>
                </a:cxn>
                <a:cxn ang="0">
                  <a:pos x="28" y="4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1" h="730">
                  <a:moveTo>
                    <a:pt x="0" y="0"/>
                  </a:moveTo>
                  <a:lnTo>
                    <a:pt x="27" y="42"/>
                  </a:lnTo>
                  <a:lnTo>
                    <a:pt x="51" y="85"/>
                  </a:lnTo>
                  <a:lnTo>
                    <a:pt x="70" y="128"/>
                  </a:lnTo>
                  <a:lnTo>
                    <a:pt x="86" y="173"/>
                  </a:lnTo>
                  <a:lnTo>
                    <a:pt x="102" y="219"/>
                  </a:lnTo>
                  <a:lnTo>
                    <a:pt x="113" y="264"/>
                  </a:lnTo>
                  <a:lnTo>
                    <a:pt x="124" y="311"/>
                  </a:lnTo>
                  <a:lnTo>
                    <a:pt x="134" y="358"/>
                  </a:lnTo>
                  <a:lnTo>
                    <a:pt x="143" y="405"/>
                  </a:lnTo>
                  <a:lnTo>
                    <a:pt x="152" y="453"/>
                  </a:lnTo>
                  <a:lnTo>
                    <a:pt x="162" y="500"/>
                  </a:lnTo>
                  <a:lnTo>
                    <a:pt x="174" y="547"/>
                  </a:lnTo>
                  <a:lnTo>
                    <a:pt x="185" y="594"/>
                  </a:lnTo>
                  <a:lnTo>
                    <a:pt x="200" y="639"/>
                  </a:lnTo>
                  <a:lnTo>
                    <a:pt x="217" y="685"/>
                  </a:lnTo>
                  <a:lnTo>
                    <a:pt x="237" y="729"/>
                  </a:lnTo>
                  <a:lnTo>
                    <a:pt x="238" y="730"/>
                  </a:lnTo>
                  <a:lnTo>
                    <a:pt x="240" y="729"/>
                  </a:lnTo>
                  <a:lnTo>
                    <a:pt x="241" y="728"/>
                  </a:lnTo>
                  <a:lnTo>
                    <a:pt x="241" y="727"/>
                  </a:lnTo>
                  <a:lnTo>
                    <a:pt x="222" y="682"/>
                  </a:lnTo>
                  <a:lnTo>
                    <a:pt x="207" y="637"/>
                  </a:lnTo>
                  <a:lnTo>
                    <a:pt x="193" y="591"/>
                  </a:lnTo>
                  <a:lnTo>
                    <a:pt x="180" y="544"/>
                  </a:lnTo>
                  <a:lnTo>
                    <a:pt x="169" y="497"/>
                  </a:lnTo>
                  <a:lnTo>
                    <a:pt x="159" y="449"/>
                  </a:lnTo>
                  <a:lnTo>
                    <a:pt x="150" y="402"/>
                  </a:lnTo>
                  <a:lnTo>
                    <a:pt x="140" y="356"/>
                  </a:lnTo>
                  <a:lnTo>
                    <a:pt x="129" y="309"/>
                  </a:lnTo>
                  <a:lnTo>
                    <a:pt x="118" y="262"/>
                  </a:lnTo>
                  <a:lnTo>
                    <a:pt x="104" y="216"/>
                  </a:lnTo>
                  <a:lnTo>
                    <a:pt x="89" y="171"/>
                  </a:lnTo>
                  <a:lnTo>
                    <a:pt x="72" y="126"/>
                  </a:lnTo>
                  <a:lnTo>
                    <a:pt x="52" y="83"/>
                  </a:lnTo>
                  <a:lnTo>
                    <a:pt x="28" y="4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18" name="Freeform 194"/>
            <p:cNvSpPr>
              <a:spLocks/>
            </p:cNvSpPr>
            <p:nvPr/>
          </p:nvSpPr>
          <p:spPr bwMode="auto">
            <a:xfrm>
              <a:off x="4661" y="2861"/>
              <a:ext cx="95" cy="3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40"/>
                </a:cxn>
                <a:cxn ang="0">
                  <a:pos x="6" y="79"/>
                </a:cxn>
                <a:cxn ang="0">
                  <a:pos x="14" y="117"/>
                </a:cxn>
                <a:cxn ang="0">
                  <a:pos x="24" y="154"/>
                </a:cxn>
                <a:cxn ang="0">
                  <a:pos x="36" y="190"/>
                </a:cxn>
                <a:cxn ang="0">
                  <a:pos x="52" y="226"/>
                </a:cxn>
                <a:cxn ang="0">
                  <a:pos x="67" y="263"/>
                </a:cxn>
                <a:cxn ang="0">
                  <a:pos x="85" y="300"/>
                </a:cxn>
                <a:cxn ang="0">
                  <a:pos x="93" y="319"/>
                </a:cxn>
                <a:cxn ang="0">
                  <a:pos x="102" y="339"/>
                </a:cxn>
                <a:cxn ang="0">
                  <a:pos x="112" y="359"/>
                </a:cxn>
                <a:cxn ang="0">
                  <a:pos x="121" y="378"/>
                </a:cxn>
                <a:cxn ang="0">
                  <a:pos x="130" y="399"/>
                </a:cxn>
                <a:cxn ang="0">
                  <a:pos x="138" y="419"/>
                </a:cxn>
                <a:cxn ang="0">
                  <a:pos x="145" y="440"/>
                </a:cxn>
                <a:cxn ang="0">
                  <a:pos x="153" y="461"/>
                </a:cxn>
                <a:cxn ang="0">
                  <a:pos x="162" y="499"/>
                </a:cxn>
                <a:cxn ang="0">
                  <a:pos x="167" y="538"/>
                </a:cxn>
                <a:cxn ang="0">
                  <a:pos x="173" y="576"/>
                </a:cxn>
                <a:cxn ang="0">
                  <a:pos x="183" y="614"/>
                </a:cxn>
                <a:cxn ang="0">
                  <a:pos x="185" y="614"/>
                </a:cxn>
                <a:cxn ang="0">
                  <a:pos x="187" y="614"/>
                </a:cxn>
                <a:cxn ang="0">
                  <a:pos x="188" y="611"/>
                </a:cxn>
                <a:cxn ang="0">
                  <a:pos x="190" y="610"/>
                </a:cxn>
                <a:cxn ang="0">
                  <a:pos x="181" y="572"/>
                </a:cxn>
                <a:cxn ang="0">
                  <a:pos x="176" y="533"/>
                </a:cxn>
                <a:cxn ang="0">
                  <a:pos x="172" y="495"/>
                </a:cxn>
                <a:cxn ang="0">
                  <a:pos x="164" y="456"/>
                </a:cxn>
                <a:cxn ang="0">
                  <a:pos x="159" y="439"/>
                </a:cxn>
                <a:cxn ang="0">
                  <a:pos x="154" y="423"/>
                </a:cxn>
                <a:cxn ang="0">
                  <a:pos x="148" y="407"/>
                </a:cxn>
                <a:cxn ang="0">
                  <a:pos x="140" y="391"/>
                </a:cxn>
                <a:cxn ang="0">
                  <a:pos x="133" y="376"/>
                </a:cxn>
                <a:cxn ang="0">
                  <a:pos x="125" y="361"/>
                </a:cxn>
                <a:cxn ang="0">
                  <a:pos x="116" y="344"/>
                </a:cxn>
                <a:cxn ang="0">
                  <a:pos x="109" y="329"/>
                </a:cxn>
                <a:cxn ang="0">
                  <a:pos x="100" y="311"/>
                </a:cxn>
                <a:cxn ang="0">
                  <a:pos x="91" y="293"/>
                </a:cxn>
                <a:cxn ang="0">
                  <a:pos x="83" y="276"/>
                </a:cxn>
                <a:cxn ang="0">
                  <a:pos x="74" y="258"/>
                </a:cxn>
                <a:cxn ang="0">
                  <a:pos x="66" y="240"/>
                </a:cxn>
                <a:cxn ang="0">
                  <a:pos x="58" y="221"/>
                </a:cxn>
                <a:cxn ang="0">
                  <a:pos x="50" y="203"/>
                </a:cxn>
                <a:cxn ang="0">
                  <a:pos x="43" y="184"/>
                </a:cxn>
                <a:cxn ang="0">
                  <a:pos x="35" y="164"/>
                </a:cxn>
                <a:cxn ang="0">
                  <a:pos x="29" y="144"/>
                </a:cxn>
                <a:cxn ang="0">
                  <a:pos x="23" y="124"/>
                </a:cxn>
                <a:cxn ang="0">
                  <a:pos x="16" y="102"/>
                </a:cxn>
                <a:cxn ang="0">
                  <a:pos x="11" y="77"/>
                </a:cxn>
                <a:cxn ang="0">
                  <a:pos x="6" y="50"/>
                </a:cxn>
                <a:cxn ang="0">
                  <a:pos x="2" y="25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90" h="614">
                  <a:moveTo>
                    <a:pt x="0" y="0"/>
                  </a:moveTo>
                  <a:lnTo>
                    <a:pt x="1" y="40"/>
                  </a:lnTo>
                  <a:lnTo>
                    <a:pt x="6" y="79"/>
                  </a:lnTo>
                  <a:lnTo>
                    <a:pt x="14" y="117"/>
                  </a:lnTo>
                  <a:lnTo>
                    <a:pt x="24" y="154"/>
                  </a:lnTo>
                  <a:lnTo>
                    <a:pt x="36" y="190"/>
                  </a:lnTo>
                  <a:lnTo>
                    <a:pt x="52" y="226"/>
                  </a:lnTo>
                  <a:lnTo>
                    <a:pt x="67" y="263"/>
                  </a:lnTo>
                  <a:lnTo>
                    <a:pt x="85" y="300"/>
                  </a:lnTo>
                  <a:lnTo>
                    <a:pt x="93" y="319"/>
                  </a:lnTo>
                  <a:lnTo>
                    <a:pt x="102" y="339"/>
                  </a:lnTo>
                  <a:lnTo>
                    <a:pt x="112" y="359"/>
                  </a:lnTo>
                  <a:lnTo>
                    <a:pt x="121" y="378"/>
                  </a:lnTo>
                  <a:lnTo>
                    <a:pt x="130" y="399"/>
                  </a:lnTo>
                  <a:lnTo>
                    <a:pt x="138" y="419"/>
                  </a:lnTo>
                  <a:lnTo>
                    <a:pt x="145" y="440"/>
                  </a:lnTo>
                  <a:lnTo>
                    <a:pt x="153" y="461"/>
                  </a:lnTo>
                  <a:lnTo>
                    <a:pt x="162" y="499"/>
                  </a:lnTo>
                  <a:lnTo>
                    <a:pt x="167" y="538"/>
                  </a:lnTo>
                  <a:lnTo>
                    <a:pt x="173" y="576"/>
                  </a:lnTo>
                  <a:lnTo>
                    <a:pt x="183" y="614"/>
                  </a:lnTo>
                  <a:lnTo>
                    <a:pt x="185" y="614"/>
                  </a:lnTo>
                  <a:lnTo>
                    <a:pt x="187" y="614"/>
                  </a:lnTo>
                  <a:lnTo>
                    <a:pt x="188" y="611"/>
                  </a:lnTo>
                  <a:lnTo>
                    <a:pt x="190" y="610"/>
                  </a:lnTo>
                  <a:lnTo>
                    <a:pt x="181" y="572"/>
                  </a:lnTo>
                  <a:lnTo>
                    <a:pt x="176" y="533"/>
                  </a:lnTo>
                  <a:lnTo>
                    <a:pt x="172" y="495"/>
                  </a:lnTo>
                  <a:lnTo>
                    <a:pt x="164" y="456"/>
                  </a:lnTo>
                  <a:lnTo>
                    <a:pt x="159" y="439"/>
                  </a:lnTo>
                  <a:lnTo>
                    <a:pt x="154" y="423"/>
                  </a:lnTo>
                  <a:lnTo>
                    <a:pt x="148" y="407"/>
                  </a:lnTo>
                  <a:lnTo>
                    <a:pt x="140" y="391"/>
                  </a:lnTo>
                  <a:lnTo>
                    <a:pt x="133" y="376"/>
                  </a:lnTo>
                  <a:lnTo>
                    <a:pt x="125" y="361"/>
                  </a:lnTo>
                  <a:lnTo>
                    <a:pt x="116" y="344"/>
                  </a:lnTo>
                  <a:lnTo>
                    <a:pt x="109" y="329"/>
                  </a:lnTo>
                  <a:lnTo>
                    <a:pt x="100" y="311"/>
                  </a:lnTo>
                  <a:lnTo>
                    <a:pt x="91" y="293"/>
                  </a:lnTo>
                  <a:lnTo>
                    <a:pt x="83" y="276"/>
                  </a:lnTo>
                  <a:lnTo>
                    <a:pt x="74" y="258"/>
                  </a:lnTo>
                  <a:lnTo>
                    <a:pt x="66" y="240"/>
                  </a:lnTo>
                  <a:lnTo>
                    <a:pt x="58" y="221"/>
                  </a:lnTo>
                  <a:lnTo>
                    <a:pt x="50" y="203"/>
                  </a:lnTo>
                  <a:lnTo>
                    <a:pt x="43" y="184"/>
                  </a:lnTo>
                  <a:lnTo>
                    <a:pt x="35" y="164"/>
                  </a:lnTo>
                  <a:lnTo>
                    <a:pt x="29" y="144"/>
                  </a:lnTo>
                  <a:lnTo>
                    <a:pt x="23" y="124"/>
                  </a:lnTo>
                  <a:lnTo>
                    <a:pt x="16" y="102"/>
                  </a:lnTo>
                  <a:lnTo>
                    <a:pt x="11" y="77"/>
                  </a:lnTo>
                  <a:lnTo>
                    <a:pt x="6" y="50"/>
                  </a:lnTo>
                  <a:lnTo>
                    <a:pt x="2" y="25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19" name="Freeform 195"/>
            <p:cNvSpPr>
              <a:spLocks/>
            </p:cNvSpPr>
            <p:nvPr/>
          </p:nvSpPr>
          <p:spPr bwMode="auto">
            <a:xfrm>
              <a:off x="4737" y="2976"/>
              <a:ext cx="53" cy="115"/>
            </a:xfrm>
            <a:custGeom>
              <a:avLst/>
              <a:gdLst/>
              <a:ahLst/>
              <a:cxnLst>
                <a:cxn ang="0">
                  <a:pos x="0" y="231"/>
                </a:cxn>
                <a:cxn ang="0">
                  <a:pos x="11" y="200"/>
                </a:cxn>
                <a:cxn ang="0">
                  <a:pos x="24" y="171"/>
                </a:cxn>
                <a:cxn ang="0">
                  <a:pos x="36" y="143"/>
                </a:cxn>
                <a:cxn ang="0">
                  <a:pos x="52" y="115"/>
                </a:cxn>
                <a:cxn ang="0">
                  <a:pos x="66" y="87"/>
                </a:cxn>
                <a:cxn ang="0">
                  <a:pos x="79" y="60"/>
                </a:cxn>
                <a:cxn ang="0">
                  <a:pos x="93" y="32"/>
                </a:cxn>
                <a:cxn ang="0">
                  <a:pos x="106" y="3"/>
                </a:cxn>
                <a:cxn ang="0">
                  <a:pos x="106" y="1"/>
                </a:cxn>
                <a:cxn ang="0">
                  <a:pos x="106" y="0"/>
                </a:cxn>
                <a:cxn ang="0">
                  <a:pos x="105" y="0"/>
                </a:cxn>
                <a:cxn ang="0">
                  <a:pos x="104" y="1"/>
                </a:cxn>
                <a:cxn ang="0">
                  <a:pos x="90" y="30"/>
                </a:cxn>
                <a:cxn ang="0">
                  <a:pos x="76" y="58"/>
                </a:cxn>
                <a:cxn ang="0">
                  <a:pos x="62" y="86"/>
                </a:cxn>
                <a:cxn ang="0">
                  <a:pos x="48" y="114"/>
                </a:cxn>
                <a:cxn ang="0">
                  <a:pos x="34" y="142"/>
                </a:cxn>
                <a:cxn ang="0">
                  <a:pos x="21" y="171"/>
                </a:cxn>
                <a:cxn ang="0">
                  <a:pos x="10" y="200"/>
                </a:cxn>
                <a:cxn ang="0">
                  <a:pos x="0" y="231"/>
                </a:cxn>
                <a:cxn ang="0">
                  <a:pos x="0" y="231"/>
                </a:cxn>
                <a:cxn ang="0">
                  <a:pos x="0" y="231"/>
                </a:cxn>
                <a:cxn ang="0">
                  <a:pos x="0" y="231"/>
                </a:cxn>
                <a:cxn ang="0">
                  <a:pos x="0" y="231"/>
                </a:cxn>
                <a:cxn ang="0">
                  <a:pos x="0" y="231"/>
                </a:cxn>
              </a:cxnLst>
              <a:rect l="0" t="0" r="r" b="b"/>
              <a:pathLst>
                <a:path w="106" h="231">
                  <a:moveTo>
                    <a:pt x="0" y="231"/>
                  </a:moveTo>
                  <a:lnTo>
                    <a:pt x="11" y="200"/>
                  </a:lnTo>
                  <a:lnTo>
                    <a:pt x="24" y="171"/>
                  </a:lnTo>
                  <a:lnTo>
                    <a:pt x="36" y="143"/>
                  </a:lnTo>
                  <a:lnTo>
                    <a:pt x="52" y="115"/>
                  </a:lnTo>
                  <a:lnTo>
                    <a:pt x="66" y="87"/>
                  </a:lnTo>
                  <a:lnTo>
                    <a:pt x="79" y="60"/>
                  </a:lnTo>
                  <a:lnTo>
                    <a:pt x="93" y="32"/>
                  </a:lnTo>
                  <a:lnTo>
                    <a:pt x="106" y="3"/>
                  </a:lnTo>
                  <a:lnTo>
                    <a:pt x="106" y="1"/>
                  </a:lnTo>
                  <a:lnTo>
                    <a:pt x="106" y="0"/>
                  </a:lnTo>
                  <a:lnTo>
                    <a:pt x="105" y="0"/>
                  </a:lnTo>
                  <a:lnTo>
                    <a:pt x="104" y="1"/>
                  </a:lnTo>
                  <a:lnTo>
                    <a:pt x="90" y="30"/>
                  </a:lnTo>
                  <a:lnTo>
                    <a:pt x="76" y="58"/>
                  </a:lnTo>
                  <a:lnTo>
                    <a:pt x="62" y="86"/>
                  </a:lnTo>
                  <a:lnTo>
                    <a:pt x="48" y="114"/>
                  </a:lnTo>
                  <a:lnTo>
                    <a:pt x="34" y="142"/>
                  </a:lnTo>
                  <a:lnTo>
                    <a:pt x="21" y="171"/>
                  </a:lnTo>
                  <a:lnTo>
                    <a:pt x="10" y="200"/>
                  </a:lnTo>
                  <a:lnTo>
                    <a:pt x="0" y="231"/>
                  </a:lnTo>
                  <a:lnTo>
                    <a:pt x="0" y="231"/>
                  </a:lnTo>
                  <a:lnTo>
                    <a:pt x="0" y="231"/>
                  </a:lnTo>
                  <a:lnTo>
                    <a:pt x="0" y="231"/>
                  </a:lnTo>
                  <a:lnTo>
                    <a:pt x="0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20" name="Freeform 196"/>
            <p:cNvSpPr>
              <a:spLocks/>
            </p:cNvSpPr>
            <p:nvPr/>
          </p:nvSpPr>
          <p:spPr bwMode="auto">
            <a:xfrm>
              <a:off x="4722" y="2877"/>
              <a:ext cx="12" cy="202"/>
            </a:xfrm>
            <a:custGeom>
              <a:avLst/>
              <a:gdLst/>
              <a:ahLst/>
              <a:cxnLst>
                <a:cxn ang="0">
                  <a:pos x="26" y="404"/>
                </a:cxn>
                <a:cxn ang="0">
                  <a:pos x="23" y="353"/>
                </a:cxn>
                <a:cxn ang="0">
                  <a:pos x="18" y="302"/>
                </a:cxn>
                <a:cxn ang="0">
                  <a:pos x="13" y="252"/>
                </a:cxn>
                <a:cxn ang="0">
                  <a:pos x="8" y="202"/>
                </a:cxn>
                <a:cxn ang="0">
                  <a:pos x="4" y="151"/>
                </a:cxn>
                <a:cxn ang="0">
                  <a:pos x="3" y="101"/>
                </a:cxn>
                <a:cxn ang="0">
                  <a:pos x="5" y="50"/>
                </a:cxn>
                <a:cxn ang="0">
                  <a:pos x="14" y="1"/>
                </a:cxn>
                <a:cxn ang="0">
                  <a:pos x="14" y="0"/>
                </a:cxn>
                <a:cxn ang="0">
                  <a:pos x="13" y="0"/>
                </a:cxn>
                <a:cxn ang="0">
                  <a:pos x="12" y="1"/>
                </a:cxn>
                <a:cxn ang="0">
                  <a:pos x="12" y="2"/>
                </a:cxn>
                <a:cxn ang="0">
                  <a:pos x="3" y="51"/>
                </a:cxn>
                <a:cxn ang="0">
                  <a:pos x="0" y="102"/>
                </a:cxn>
                <a:cxn ang="0">
                  <a:pos x="2" y="153"/>
                </a:cxn>
                <a:cxn ang="0">
                  <a:pos x="5" y="202"/>
                </a:cxn>
                <a:cxn ang="0">
                  <a:pos x="10" y="253"/>
                </a:cxn>
                <a:cxn ang="0">
                  <a:pos x="17" y="303"/>
                </a:cxn>
                <a:cxn ang="0">
                  <a:pos x="22" y="354"/>
                </a:cxn>
                <a:cxn ang="0">
                  <a:pos x="24" y="404"/>
                </a:cxn>
                <a:cxn ang="0">
                  <a:pos x="24" y="404"/>
                </a:cxn>
                <a:cxn ang="0">
                  <a:pos x="26" y="404"/>
                </a:cxn>
                <a:cxn ang="0">
                  <a:pos x="26" y="404"/>
                </a:cxn>
                <a:cxn ang="0">
                  <a:pos x="26" y="404"/>
                </a:cxn>
                <a:cxn ang="0">
                  <a:pos x="26" y="404"/>
                </a:cxn>
              </a:cxnLst>
              <a:rect l="0" t="0" r="r" b="b"/>
              <a:pathLst>
                <a:path w="26" h="404">
                  <a:moveTo>
                    <a:pt x="26" y="404"/>
                  </a:moveTo>
                  <a:lnTo>
                    <a:pt x="23" y="353"/>
                  </a:lnTo>
                  <a:lnTo>
                    <a:pt x="18" y="302"/>
                  </a:lnTo>
                  <a:lnTo>
                    <a:pt x="13" y="252"/>
                  </a:lnTo>
                  <a:lnTo>
                    <a:pt x="8" y="202"/>
                  </a:lnTo>
                  <a:lnTo>
                    <a:pt x="4" y="151"/>
                  </a:lnTo>
                  <a:lnTo>
                    <a:pt x="3" y="101"/>
                  </a:lnTo>
                  <a:lnTo>
                    <a:pt x="5" y="50"/>
                  </a:lnTo>
                  <a:lnTo>
                    <a:pt x="14" y="1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1"/>
                  </a:lnTo>
                  <a:lnTo>
                    <a:pt x="12" y="2"/>
                  </a:lnTo>
                  <a:lnTo>
                    <a:pt x="3" y="51"/>
                  </a:lnTo>
                  <a:lnTo>
                    <a:pt x="0" y="102"/>
                  </a:lnTo>
                  <a:lnTo>
                    <a:pt x="2" y="153"/>
                  </a:lnTo>
                  <a:lnTo>
                    <a:pt x="5" y="202"/>
                  </a:lnTo>
                  <a:lnTo>
                    <a:pt x="10" y="253"/>
                  </a:lnTo>
                  <a:lnTo>
                    <a:pt x="17" y="303"/>
                  </a:lnTo>
                  <a:lnTo>
                    <a:pt x="22" y="354"/>
                  </a:lnTo>
                  <a:lnTo>
                    <a:pt x="24" y="404"/>
                  </a:lnTo>
                  <a:lnTo>
                    <a:pt x="24" y="404"/>
                  </a:lnTo>
                  <a:lnTo>
                    <a:pt x="26" y="404"/>
                  </a:lnTo>
                  <a:lnTo>
                    <a:pt x="26" y="404"/>
                  </a:lnTo>
                  <a:lnTo>
                    <a:pt x="26" y="404"/>
                  </a:lnTo>
                  <a:lnTo>
                    <a:pt x="26" y="40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21" name="Freeform 197"/>
            <p:cNvSpPr>
              <a:spLocks/>
            </p:cNvSpPr>
            <p:nvPr/>
          </p:nvSpPr>
          <p:spPr bwMode="auto">
            <a:xfrm>
              <a:off x="4437" y="3074"/>
              <a:ext cx="113" cy="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4"/>
                </a:cxn>
                <a:cxn ang="0">
                  <a:pos x="24" y="28"/>
                </a:cxn>
                <a:cxn ang="0">
                  <a:pos x="36" y="42"/>
                </a:cxn>
                <a:cxn ang="0">
                  <a:pos x="49" y="55"/>
                </a:cxn>
                <a:cxn ang="0">
                  <a:pos x="63" y="67"/>
                </a:cxn>
                <a:cxn ang="0">
                  <a:pos x="77" y="79"/>
                </a:cxn>
                <a:cxn ang="0">
                  <a:pos x="91" y="91"/>
                </a:cxn>
                <a:cxn ang="0">
                  <a:pos x="105" y="103"/>
                </a:cxn>
                <a:cxn ang="0">
                  <a:pos x="119" y="115"/>
                </a:cxn>
                <a:cxn ang="0">
                  <a:pos x="133" y="127"/>
                </a:cxn>
                <a:cxn ang="0">
                  <a:pos x="147" y="138"/>
                </a:cxn>
                <a:cxn ang="0">
                  <a:pos x="162" y="150"/>
                </a:cxn>
                <a:cxn ang="0">
                  <a:pos x="176" y="162"/>
                </a:cxn>
                <a:cxn ang="0">
                  <a:pos x="190" y="174"/>
                </a:cxn>
                <a:cxn ang="0">
                  <a:pos x="204" y="185"/>
                </a:cxn>
                <a:cxn ang="0">
                  <a:pos x="218" y="198"/>
                </a:cxn>
                <a:cxn ang="0">
                  <a:pos x="220" y="199"/>
                </a:cxn>
                <a:cxn ang="0">
                  <a:pos x="224" y="196"/>
                </a:cxn>
                <a:cxn ang="0">
                  <a:pos x="225" y="191"/>
                </a:cxn>
                <a:cxn ang="0">
                  <a:pos x="225" y="188"/>
                </a:cxn>
                <a:cxn ang="0">
                  <a:pos x="216" y="175"/>
                </a:cxn>
                <a:cxn ang="0">
                  <a:pos x="205" y="163"/>
                </a:cxn>
                <a:cxn ang="0">
                  <a:pos x="193" y="153"/>
                </a:cxn>
                <a:cxn ang="0">
                  <a:pos x="181" y="144"/>
                </a:cxn>
                <a:cxn ang="0">
                  <a:pos x="167" y="134"/>
                </a:cxn>
                <a:cxn ang="0">
                  <a:pos x="153" y="126"/>
                </a:cxn>
                <a:cxn ang="0">
                  <a:pos x="140" y="118"/>
                </a:cxn>
                <a:cxn ang="0">
                  <a:pos x="128" y="109"/>
                </a:cxn>
                <a:cxn ang="0">
                  <a:pos x="110" y="98"/>
                </a:cxn>
                <a:cxn ang="0">
                  <a:pos x="92" y="85"/>
                </a:cxn>
                <a:cxn ang="0">
                  <a:pos x="76" y="72"/>
                </a:cxn>
                <a:cxn ang="0">
                  <a:pos x="61" y="58"/>
                </a:cxn>
                <a:cxn ang="0">
                  <a:pos x="44" y="46"/>
                </a:cxn>
                <a:cxn ang="0">
                  <a:pos x="29" y="31"/>
                </a:cxn>
                <a:cxn ang="0">
                  <a:pos x="14" y="15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5" h="199">
                  <a:moveTo>
                    <a:pt x="0" y="0"/>
                  </a:moveTo>
                  <a:lnTo>
                    <a:pt x="11" y="14"/>
                  </a:lnTo>
                  <a:lnTo>
                    <a:pt x="24" y="28"/>
                  </a:lnTo>
                  <a:lnTo>
                    <a:pt x="36" y="42"/>
                  </a:lnTo>
                  <a:lnTo>
                    <a:pt x="49" y="55"/>
                  </a:lnTo>
                  <a:lnTo>
                    <a:pt x="63" y="67"/>
                  </a:lnTo>
                  <a:lnTo>
                    <a:pt x="77" y="79"/>
                  </a:lnTo>
                  <a:lnTo>
                    <a:pt x="91" y="91"/>
                  </a:lnTo>
                  <a:lnTo>
                    <a:pt x="105" y="103"/>
                  </a:lnTo>
                  <a:lnTo>
                    <a:pt x="119" y="115"/>
                  </a:lnTo>
                  <a:lnTo>
                    <a:pt x="133" y="127"/>
                  </a:lnTo>
                  <a:lnTo>
                    <a:pt x="147" y="138"/>
                  </a:lnTo>
                  <a:lnTo>
                    <a:pt x="162" y="150"/>
                  </a:lnTo>
                  <a:lnTo>
                    <a:pt x="176" y="162"/>
                  </a:lnTo>
                  <a:lnTo>
                    <a:pt x="190" y="174"/>
                  </a:lnTo>
                  <a:lnTo>
                    <a:pt x="204" y="185"/>
                  </a:lnTo>
                  <a:lnTo>
                    <a:pt x="218" y="198"/>
                  </a:lnTo>
                  <a:lnTo>
                    <a:pt x="220" y="199"/>
                  </a:lnTo>
                  <a:lnTo>
                    <a:pt x="224" y="196"/>
                  </a:lnTo>
                  <a:lnTo>
                    <a:pt x="225" y="191"/>
                  </a:lnTo>
                  <a:lnTo>
                    <a:pt x="225" y="188"/>
                  </a:lnTo>
                  <a:lnTo>
                    <a:pt x="216" y="175"/>
                  </a:lnTo>
                  <a:lnTo>
                    <a:pt x="205" y="163"/>
                  </a:lnTo>
                  <a:lnTo>
                    <a:pt x="193" y="153"/>
                  </a:lnTo>
                  <a:lnTo>
                    <a:pt x="181" y="144"/>
                  </a:lnTo>
                  <a:lnTo>
                    <a:pt x="167" y="134"/>
                  </a:lnTo>
                  <a:lnTo>
                    <a:pt x="153" y="126"/>
                  </a:lnTo>
                  <a:lnTo>
                    <a:pt x="140" y="118"/>
                  </a:lnTo>
                  <a:lnTo>
                    <a:pt x="128" y="109"/>
                  </a:lnTo>
                  <a:lnTo>
                    <a:pt x="110" y="98"/>
                  </a:lnTo>
                  <a:lnTo>
                    <a:pt x="92" y="85"/>
                  </a:lnTo>
                  <a:lnTo>
                    <a:pt x="76" y="72"/>
                  </a:lnTo>
                  <a:lnTo>
                    <a:pt x="61" y="58"/>
                  </a:lnTo>
                  <a:lnTo>
                    <a:pt x="44" y="46"/>
                  </a:lnTo>
                  <a:lnTo>
                    <a:pt x="29" y="31"/>
                  </a:lnTo>
                  <a:lnTo>
                    <a:pt x="14" y="1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22" name="Freeform 198"/>
            <p:cNvSpPr>
              <a:spLocks/>
            </p:cNvSpPr>
            <p:nvPr/>
          </p:nvSpPr>
          <p:spPr bwMode="auto">
            <a:xfrm>
              <a:off x="4469" y="3021"/>
              <a:ext cx="75" cy="1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34"/>
                </a:cxn>
                <a:cxn ang="0">
                  <a:pos x="41" y="70"/>
                </a:cxn>
                <a:cxn ang="0">
                  <a:pos x="60" y="104"/>
                </a:cxn>
                <a:cxn ang="0">
                  <a:pos x="77" y="139"/>
                </a:cxn>
                <a:cxn ang="0">
                  <a:pos x="94" y="175"/>
                </a:cxn>
                <a:cxn ang="0">
                  <a:pos x="110" y="210"/>
                </a:cxn>
                <a:cxn ang="0">
                  <a:pos x="128" y="247"/>
                </a:cxn>
                <a:cxn ang="0">
                  <a:pos x="144" y="282"/>
                </a:cxn>
                <a:cxn ang="0">
                  <a:pos x="146" y="284"/>
                </a:cxn>
                <a:cxn ang="0">
                  <a:pos x="147" y="282"/>
                </a:cxn>
                <a:cxn ang="0">
                  <a:pos x="149" y="280"/>
                </a:cxn>
                <a:cxn ang="0">
                  <a:pos x="149" y="277"/>
                </a:cxn>
                <a:cxn ang="0">
                  <a:pos x="136" y="241"/>
                </a:cxn>
                <a:cxn ang="0">
                  <a:pos x="119" y="204"/>
                </a:cxn>
                <a:cxn ang="0">
                  <a:pos x="103" y="168"/>
                </a:cxn>
                <a:cxn ang="0">
                  <a:pos x="84" y="134"/>
                </a:cxn>
                <a:cxn ang="0">
                  <a:pos x="65" y="100"/>
                </a:cxn>
                <a:cxn ang="0">
                  <a:pos x="44" y="66"/>
                </a:cxn>
                <a:cxn ang="0">
                  <a:pos x="23" y="33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9" h="284">
                  <a:moveTo>
                    <a:pt x="0" y="0"/>
                  </a:moveTo>
                  <a:lnTo>
                    <a:pt x="22" y="34"/>
                  </a:lnTo>
                  <a:lnTo>
                    <a:pt x="41" y="70"/>
                  </a:lnTo>
                  <a:lnTo>
                    <a:pt x="60" y="104"/>
                  </a:lnTo>
                  <a:lnTo>
                    <a:pt x="77" y="139"/>
                  </a:lnTo>
                  <a:lnTo>
                    <a:pt x="94" y="175"/>
                  </a:lnTo>
                  <a:lnTo>
                    <a:pt x="110" y="210"/>
                  </a:lnTo>
                  <a:lnTo>
                    <a:pt x="128" y="247"/>
                  </a:lnTo>
                  <a:lnTo>
                    <a:pt x="144" y="282"/>
                  </a:lnTo>
                  <a:lnTo>
                    <a:pt x="146" y="284"/>
                  </a:lnTo>
                  <a:lnTo>
                    <a:pt x="147" y="282"/>
                  </a:lnTo>
                  <a:lnTo>
                    <a:pt x="149" y="280"/>
                  </a:lnTo>
                  <a:lnTo>
                    <a:pt x="149" y="277"/>
                  </a:lnTo>
                  <a:lnTo>
                    <a:pt x="136" y="241"/>
                  </a:lnTo>
                  <a:lnTo>
                    <a:pt x="119" y="204"/>
                  </a:lnTo>
                  <a:lnTo>
                    <a:pt x="103" y="168"/>
                  </a:lnTo>
                  <a:lnTo>
                    <a:pt x="84" y="134"/>
                  </a:lnTo>
                  <a:lnTo>
                    <a:pt x="65" y="100"/>
                  </a:lnTo>
                  <a:lnTo>
                    <a:pt x="44" y="66"/>
                  </a:lnTo>
                  <a:lnTo>
                    <a:pt x="23" y="33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23" name="Freeform 199"/>
            <p:cNvSpPr>
              <a:spLocks/>
            </p:cNvSpPr>
            <p:nvPr/>
          </p:nvSpPr>
          <p:spPr bwMode="auto">
            <a:xfrm>
              <a:off x="4353" y="3467"/>
              <a:ext cx="436" cy="56"/>
            </a:xfrm>
            <a:custGeom>
              <a:avLst/>
              <a:gdLst/>
              <a:ahLst/>
              <a:cxnLst>
                <a:cxn ang="0">
                  <a:pos x="848" y="26"/>
                </a:cxn>
                <a:cxn ang="0">
                  <a:pos x="798" y="16"/>
                </a:cxn>
                <a:cxn ang="0">
                  <a:pos x="743" y="9"/>
                </a:cxn>
                <a:cxn ang="0">
                  <a:pos x="689" y="4"/>
                </a:cxn>
                <a:cxn ang="0">
                  <a:pos x="633" y="0"/>
                </a:cxn>
                <a:cxn ang="0">
                  <a:pos x="577" y="0"/>
                </a:cxn>
                <a:cxn ang="0">
                  <a:pos x="523" y="1"/>
                </a:cxn>
                <a:cxn ang="0">
                  <a:pos x="467" y="5"/>
                </a:cxn>
                <a:cxn ang="0">
                  <a:pos x="413" y="11"/>
                </a:cxn>
                <a:cxn ang="0">
                  <a:pos x="357" y="19"/>
                </a:cxn>
                <a:cxn ang="0">
                  <a:pos x="301" y="29"/>
                </a:cxn>
                <a:cxn ang="0">
                  <a:pos x="246" y="42"/>
                </a:cxn>
                <a:cxn ang="0">
                  <a:pos x="191" y="54"/>
                </a:cxn>
                <a:cxn ang="0">
                  <a:pos x="136" y="68"/>
                </a:cxn>
                <a:cxn ang="0">
                  <a:pos x="81" y="83"/>
                </a:cxn>
                <a:cxn ang="0">
                  <a:pos x="27" y="100"/>
                </a:cxn>
                <a:cxn ang="0">
                  <a:pos x="0" y="109"/>
                </a:cxn>
                <a:cxn ang="0">
                  <a:pos x="0" y="110"/>
                </a:cxn>
                <a:cxn ang="0">
                  <a:pos x="27" y="102"/>
                </a:cxn>
                <a:cxn ang="0">
                  <a:pos x="81" y="87"/>
                </a:cxn>
                <a:cxn ang="0">
                  <a:pos x="136" y="72"/>
                </a:cxn>
                <a:cxn ang="0">
                  <a:pos x="191" y="58"/>
                </a:cxn>
                <a:cxn ang="0">
                  <a:pos x="246" y="47"/>
                </a:cxn>
                <a:cxn ang="0">
                  <a:pos x="301" y="35"/>
                </a:cxn>
                <a:cxn ang="0">
                  <a:pos x="357" y="25"/>
                </a:cxn>
                <a:cxn ang="0">
                  <a:pos x="413" y="16"/>
                </a:cxn>
                <a:cxn ang="0">
                  <a:pos x="467" y="10"/>
                </a:cxn>
                <a:cxn ang="0">
                  <a:pos x="522" y="5"/>
                </a:cxn>
                <a:cxn ang="0">
                  <a:pos x="575" y="4"/>
                </a:cxn>
                <a:cxn ang="0">
                  <a:pos x="629" y="5"/>
                </a:cxn>
                <a:cxn ang="0">
                  <a:pos x="685" y="7"/>
                </a:cxn>
                <a:cxn ang="0">
                  <a:pos x="740" y="13"/>
                </a:cxn>
                <a:cxn ang="0">
                  <a:pos x="793" y="20"/>
                </a:cxn>
                <a:cxn ang="0">
                  <a:pos x="847" y="28"/>
                </a:cxn>
                <a:cxn ang="0">
                  <a:pos x="874" y="33"/>
                </a:cxn>
                <a:cxn ang="0">
                  <a:pos x="874" y="33"/>
                </a:cxn>
                <a:cxn ang="0">
                  <a:pos x="874" y="33"/>
                </a:cxn>
              </a:cxnLst>
              <a:rect l="0" t="0" r="r" b="b"/>
              <a:pathLst>
                <a:path w="874" h="110">
                  <a:moveTo>
                    <a:pt x="874" y="33"/>
                  </a:moveTo>
                  <a:lnTo>
                    <a:pt x="848" y="26"/>
                  </a:lnTo>
                  <a:lnTo>
                    <a:pt x="823" y="21"/>
                  </a:lnTo>
                  <a:lnTo>
                    <a:pt x="798" y="16"/>
                  </a:lnTo>
                  <a:lnTo>
                    <a:pt x="771" y="13"/>
                  </a:lnTo>
                  <a:lnTo>
                    <a:pt x="743" y="9"/>
                  </a:lnTo>
                  <a:lnTo>
                    <a:pt x="717" y="6"/>
                  </a:lnTo>
                  <a:lnTo>
                    <a:pt x="689" y="4"/>
                  </a:lnTo>
                  <a:lnTo>
                    <a:pt x="661" y="1"/>
                  </a:lnTo>
                  <a:lnTo>
                    <a:pt x="633" y="0"/>
                  </a:lnTo>
                  <a:lnTo>
                    <a:pt x="605" y="0"/>
                  </a:lnTo>
                  <a:lnTo>
                    <a:pt x="577" y="0"/>
                  </a:lnTo>
                  <a:lnTo>
                    <a:pt x="550" y="0"/>
                  </a:lnTo>
                  <a:lnTo>
                    <a:pt x="523" y="1"/>
                  </a:lnTo>
                  <a:lnTo>
                    <a:pt x="495" y="2"/>
                  </a:lnTo>
                  <a:lnTo>
                    <a:pt x="467" y="5"/>
                  </a:lnTo>
                  <a:lnTo>
                    <a:pt x="441" y="7"/>
                  </a:lnTo>
                  <a:lnTo>
                    <a:pt x="413" y="11"/>
                  </a:lnTo>
                  <a:lnTo>
                    <a:pt x="385" y="15"/>
                  </a:lnTo>
                  <a:lnTo>
                    <a:pt x="357" y="19"/>
                  </a:lnTo>
                  <a:lnTo>
                    <a:pt x="329" y="24"/>
                  </a:lnTo>
                  <a:lnTo>
                    <a:pt x="301" y="29"/>
                  </a:lnTo>
                  <a:lnTo>
                    <a:pt x="274" y="35"/>
                  </a:lnTo>
                  <a:lnTo>
                    <a:pt x="246" y="42"/>
                  </a:lnTo>
                  <a:lnTo>
                    <a:pt x="219" y="48"/>
                  </a:lnTo>
                  <a:lnTo>
                    <a:pt x="191" y="54"/>
                  </a:lnTo>
                  <a:lnTo>
                    <a:pt x="163" y="61"/>
                  </a:lnTo>
                  <a:lnTo>
                    <a:pt x="136" y="68"/>
                  </a:lnTo>
                  <a:lnTo>
                    <a:pt x="109" y="76"/>
                  </a:lnTo>
                  <a:lnTo>
                    <a:pt x="81" y="83"/>
                  </a:lnTo>
                  <a:lnTo>
                    <a:pt x="54" y="91"/>
                  </a:lnTo>
                  <a:lnTo>
                    <a:pt x="27" y="100"/>
                  </a:lnTo>
                  <a:lnTo>
                    <a:pt x="0" y="108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27" y="102"/>
                  </a:lnTo>
                  <a:lnTo>
                    <a:pt x="54" y="95"/>
                  </a:lnTo>
                  <a:lnTo>
                    <a:pt x="81" y="87"/>
                  </a:lnTo>
                  <a:lnTo>
                    <a:pt x="109" y="80"/>
                  </a:lnTo>
                  <a:lnTo>
                    <a:pt x="136" y="72"/>
                  </a:lnTo>
                  <a:lnTo>
                    <a:pt x="163" y="66"/>
                  </a:lnTo>
                  <a:lnTo>
                    <a:pt x="191" y="58"/>
                  </a:lnTo>
                  <a:lnTo>
                    <a:pt x="219" y="52"/>
                  </a:lnTo>
                  <a:lnTo>
                    <a:pt x="246" y="47"/>
                  </a:lnTo>
                  <a:lnTo>
                    <a:pt x="274" y="40"/>
                  </a:lnTo>
                  <a:lnTo>
                    <a:pt x="301" y="35"/>
                  </a:lnTo>
                  <a:lnTo>
                    <a:pt x="329" y="30"/>
                  </a:lnTo>
                  <a:lnTo>
                    <a:pt x="357" y="25"/>
                  </a:lnTo>
                  <a:lnTo>
                    <a:pt x="385" y="20"/>
                  </a:lnTo>
                  <a:lnTo>
                    <a:pt x="413" y="16"/>
                  </a:lnTo>
                  <a:lnTo>
                    <a:pt x="441" y="13"/>
                  </a:lnTo>
                  <a:lnTo>
                    <a:pt x="467" y="10"/>
                  </a:lnTo>
                  <a:lnTo>
                    <a:pt x="494" y="7"/>
                  </a:lnTo>
                  <a:lnTo>
                    <a:pt x="522" y="5"/>
                  </a:lnTo>
                  <a:lnTo>
                    <a:pt x="548" y="5"/>
                  </a:lnTo>
                  <a:lnTo>
                    <a:pt x="575" y="4"/>
                  </a:lnTo>
                  <a:lnTo>
                    <a:pt x="603" y="4"/>
                  </a:lnTo>
                  <a:lnTo>
                    <a:pt x="629" y="5"/>
                  </a:lnTo>
                  <a:lnTo>
                    <a:pt x="657" y="6"/>
                  </a:lnTo>
                  <a:lnTo>
                    <a:pt x="685" y="7"/>
                  </a:lnTo>
                  <a:lnTo>
                    <a:pt x="712" y="10"/>
                  </a:lnTo>
                  <a:lnTo>
                    <a:pt x="740" y="13"/>
                  </a:lnTo>
                  <a:lnTo>
                    <a:pt x="766" y="16"/>
                  </a:lnTo>
                  <a:lnTo>
                    <a:pt x="793" y="20"/>
                  </a:lnTo>
                  <a:lnTo>
                    <a:pt x="821" y="24"/>
                  </a:lnTo>
                  <a:lnTo>
                    <a:pt x="847" y="28"/>
                  </a:lnTo>
                  <a:lnTo>
                    <a:pt x="874" y="33"/>
                  </a:lnTo>
                  <a:lnTo>
                    <a:pt x="874" y="33"/>
                  </a:lnTo>
                  <a:lnTo>
                    <a:pt x="874" y="33"/>
                  </a:lnTo>
                  <a:lnTo>
                    <a:pt x="874" y="33"/>
                  </a:lnTo>
                  <a:lnTo>
                    <a:pt x="874" y="33"/>
                  </a:lnTo>
                  <a:lnTo>
                    <a:pt x="874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24" name="Freeform 200"/>
            <p:cNvSpPr>
              <a:spLocks/>
            </p:cNvSpPr>
            <p:nvPr/>
          </p:nvSpPr>
          <p:spPr bwMode="auto">
            <a:xfrm>
              <a:off x="4437" y="3495"/>
              <a:ext cx="352" cy="77"/>
            </a:xfrm>
            <a:custGeom>
              <a:avLst/>
              <a:gdLst/>
              <a:ahLst/>
              <a:cxnLst>
                <a:cxn ang="0">
                  <a:pos x="687" y="2"/>
                </a:cxn>
                <a:cxn ang="0">
                  <a:pos x="648" y="5"/>
                </a:cxn>
                <a:cxn ang="0">
                  <a:pos x="607" y="6"/>
                </a:cxn>
                <a:cxn ang="0">
                  <a:pos x="568" y="7"/>
                </a:cxn>
                <a:cxn ang="0">
                  <a:pos x="525" y="11"/>
                </a:cxn>
                <a:cxn ang="0">
                  <a:pos x="477" y="17"/>
                </a:cxn>
                <a:cxn ang="0">
                  <a:pos x="430" y="26"/>
                </a:cxn>
                <a:cxn ang="0">
                  <a:pos x="382" y="34"/>
                </a:cxn>
                <a:cxn ang="0">
                  <a:pos x="336" y="41"/>
                </a:cxn>
                <a:cxn ang="0">
                  <a:pos x="289" y="52"/>
                </a:cxn>
                <a:cxn ang="0">
                  <a:pos x="245" y="64"/>
                </a:cxn>
                <a:cxn ang="0">
                  <a:pos x="199" y="77"/>
                </a:cxn>
                <a:cxn ang="0">
                  <a:pos x="155" y="92"/>
                </a:cxn>
                <a:cxn ang="0">
                  <a:pos x="111" y="107"/>
                </a:cxn>
                <a:cxn ang="0">
                  <a:pos x="68" y="124"/>
                </a:cxn>
                <a:cxn ang="0">
                  <a:pos x="23" y="141"/>
                </a:cxn>
                <a:cxn ang="0">
                  <a:pos x="0" y="152"/>
                </a:cxn>
                <a:cxn ang="0">
                  <a:pos x="0" y="153"/>
                </a:cxn>
                <a:cxn ang="0">
                  <a:pos x="23" y="144"/>
                </a:cxn>
                <a:cxn ang="0">
                  <a:pos x="68" y="127"/>
                </a:cxn>
                <a:cxn ang="0">
                  <a:pos x="112" y="111"/>
                </a:cxn>
                <a:cxn ang="0">
                  <a:pos x="155" y="96"/>
                </a:cxn>
                <a:cxn ang="0">
                  <a:pos x="199" y="81"/>
                </a:cxn>
                <a:cxn ang="0">
                  <a:pos x="244" y="68"/>
                </a:cxn>
                <a:cxn ang="0">
                  <a:pos x="289" y="55"/>
                </a:cxn>
                <a:cxn ang="0">
                  <a:pos x="335" y="45"/>
                </a:cxn>
                <a:cxn ang="0">
                  <a:pos x="378" y="36"/>
                </a:cxn>
                <a:cxn ang="0">
                  <a:pos x="420" y="30"/>
                </a:cxn>
                <a:cxn ang="0">
                  <a:pos x="461" y="25"/>
                </a:cxn>
                <a:cxn ang="0">
                  <a:pos x="503" y="20"/>
                </a:cxn>
                <a:cxn ang="0">
                  <a:pos x="548" y="15"/>
                </a:cxn>
                <a:cxn ang="0">
                  <a:pos x="598" y="11"/>
                </a:cxn>
                <a:cxn ang="0">
                  <a:pos x="648" y="8"/>
                </a:cxn>
                <a:cxn ang="0">
                  <a:pos x="689" y="5"/>
                </a:cxn>
                <a:cxn ang="0">
                  <a:pos x="706" y="1"/>
                </a:cxn>
                <a:cxn ang="0">
                  <a:pos x="706" y="0"/>
                </a:cxn>
                <a:cxn ang="0">
                  <a:pos x="706" y="0"/>
                </a:cxn>
              </a:cxnLst>
              <a:rect l="0" t="0" r="r" b="b"/>
              <a:pathLst>
                <a:path w="706" h="153">
                  <a:moveTo>
                    <a:pt x="706" y="0"/>
                  </a:moveTo>
                  <a:lnTo>
                    <a:pt x="687" y="2"/>
                  </a:lnTo>
                  <a:lnTo>
                    <a:pt x="667" y="5"/>
                  </a:lnTo>
                  <a:lnTo>
                    <a:pt x="648" y="5"/>
                  </a:lnTo>
                  <a:lnTo>
                    <a:pt x="627" y="6"/>
                  </a:lnTo>
                  <a:lnTo>
                    <a:pt x="607" y="6"/>
                  </a:lnTo>
                  <a:lnTo>
                    <a:pt x="588" y="7"/>
                  </a:lnTo>
                  <a:lnTo>
                    <a:pt x="568" y="7"/>
                  </a:lnTo>
                  <a:lnTo>
                    <a:pt x="549" y="8"/>
                  </a:lnTo>
                  <a:lnTo>
                    <a:pt x="525" y="11"/>
                  </a:lnTo>
                  <a:lnTo>
                    <a:pt x="501" y="15"/>
                  </a:lnTo>
                  <a:lnTo>
                    <a:pt x="477" y="17"/>
                  </a:lnTo>
                  <a:lnTo>
                    <a:pt x="454" y="21"/>
                  </a:lnTo>
                  <a:lnTo>
                    <a:pt x="430" y="26"/>
                  </a:lnTo>
                  <a:lnTo>
                    <a:pt x="406" y="30"/>
                  </a:lnTo>
                  <a:lnTo>
                    <a:pt x="382" y="34"/>
                  </a:lnTo>
                  <a:lnTo>
                    <a:pt x="359" y="38"/>
                  </a:lnTo>
                  <a:lnTo>
                    <a:pt x="336" y="41"/>
                  </a:lnTo>
                  <a:lnTo>
                    <a:pt x="313" y="46"/>
                  </a:lnTo>
                  <a:lnTo>
                    <a:pt x="289" y="52"/>
                  </a:lnTo>
                  <a:lnTo>
                    <a:pt x="268" y="58"/>
                  </a:lnTo>
                  <a:lnTo>
                    <a:pt x="245" y="64"/>
                  </a:lnTo>
                  <a:lnTo>
                    <a:pt x="222" y="70"/>
                  </a:lnTo>
                  <a:lnTo>
                    <a:pt x="199" y="77"/>
                  </a:lnTo>
                  <a:lnTo>
                    <a:pt x="178" y="84"/>
                  </a:lnTo>
                  <a:lnTo>
                    <a:pt x="155" y="92"/>
                  </a:lnTo>
                  <a:lnTo>
                    <a:pt x="133" y="100"/>
                  </a:lnTo>
                  <a:lnTo>
                    <a:pt x="111" y="107"/>
                  </a:lnTo>
                  <a:lnTo>
                    <a:pt x="89" y="115"/>
                  </a:lnTo>
                  <a:lnTo>
                    <a:pt x="68" y="124"/>
                  </a:lnTo>
                  <a:lnTo>
                    <a:pt x="46" y="133"/>
                  </a:lnTo>
                  <a:lnTo>
                    <a:pt x="23" y="141"/>
                  </a:lnTo>
                  <a:lnTo>
                    <a:pt x="2" y="150"/>
                  </a:lnTo>
                  <a:lnTo>
                    <a:pt x="0" y="152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53"/>
                  </a:lnTo>
                  <a:lnTo>
                    <a:pt x="23" y="144"/>
                  </a:lnTo>
                  <a:lnTo>
                    <a:pt x="46" y="136"/>
                  </a:lnTo>
                  <a:lnTo>
                    <a:pt x="68" y="127"/>
                  </a:lnTo>
                  <a:lnTo>
                    <a:pt x="89" y="120"/>
                  </a:lnTo>
                  <a:lnTo>
                    <a:pt x="112" y="111"/>
                  </a:lnTo>
                  <a:lnTo>
                    <a:pt x="133" y="103"/>
                  </a:lnTo>
                  <a:lnTo>
                    <a:pt x="155" y="96"/>
                  </a:lnTo>
                  <a:lnTo>
                    <a:pt x="178" y="88"/>
                  </a:lnTo>
                  <a:lnTo>
                    <a:pt x="199" y="81"/>
                  </a:lnTo>
                  <a:lnTo>
                    <a:pt x="222" y="74"/>
                  </a:lnTo>
                  <a:lnTo>
                    <a:pt x="244" y="68"/>
                  </a:lnTo>
                  <a:lnTo>
                    <a:pt x="266" y="62"/>
                  </a:lnTo>
                  <a:lnTo>
                    <a:pt x="289" y="55"/>
                  </a:lnTo>
                  <a:lnTo>
                    <a:pt x="312" y="50"/>
                  </a:lnTo>
                  <a:lnTo>
                    <a:pt x="335" y="45"/>
                  </a:lnTo>
                  <a:lnTo>
                    <a:pt x="358" y="40"/>
                  </a:lnTo>
                  <a:lnTo>
                    <a:pt x="378" y="36"/>
                  </a:lnTo>
                  <a:lnTo>
                    <a:pt x="399" y="34"/>
                  </a:lnTo>
                  <a:lnTo>
                    <a:pt x="420" y="30"/>
                  </a:lnTo>
                  <a:lnTo>
                    <a:pt x="441" y="27"/>
                  </a:lnTo>
                  <a:lnTo>
                    <a:pt x="461" y="25"/>
                  </a:lnTo>
                  <a:lnTo>
                    <a:pt x="483" y="22"/>
                  </a:lnTo>
                  <a:lnTo>
                    <a:pt x="503" y="20"/>
                  </a:lnTo>
                  <a:lnTo>
                    <a:pt x="525" y="17"/>
                  </a:lnTo>
                  <a:lnTo>
                    <a:pt x="548" y="15"/>
                  </a:lnTo>
                  <a:lnTo>
                    <a:pt x="573" y="12"/>
                  </a:lnTo>
                  <a:lnTo>
                    <a:pt x="598" y="11"/>
                  </a:lnTo>
                  <a:lnTo>
                    <a:pt x="623" y="10"/>
                  </a:lnTo>
                  <a:lnTo>
                    <a:pt x="648" y="8"/>
                  </a:lnTo>
                  <a:lnTo>
                    <a:pt x="670" y="7"/>
                  </a:lnTo>
                  <a:lnTo>
                    <a:pt x="689" y="5"/>
                  </a:lnTo>
                  <a:lnTo>
                    <a:pt x="706" y="1"/>
                  </a:lnTo>
                  <a:lnTo>
                    <a:pt x="706" y="1"/>
                  </a:lnTo>
                  <a:lnTo>
                    <a:pt x="706" y="0"/>
                  </a:lnTo>
                  <a:lnTo>
                    <a:pt x="706" y="0"/>
                  </a:lnTo>
                  <a:lnTo>
                    <a:pt x="706" y="0"/>
                  </a:lnTo>
                  <a:lnTo>
                    <a:pt x="70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25" name="Freeform 201"/>
            <p:cNvSpPr>
              <a:spLocks/>
            </p:cNvSpPr>
            <p:nvPr/>
          </p:nvSpPr>
          <p:spPr bwMode="auto">
            <a:xfrm>
              <a:off x="4877" y="3359"/>
              <a:ext cx="294" cy="117"/>
            </a:xfrm>
            <a:custGeom>
              <a:avLst/>
              <a:gdLst/>
              <a:ahLst/>
              <a:cxnLst>
                <a:cxn ang="0">
                  <a:pos x="13" y="220"/>
                </a:cxn>
                <a:cxn ang="0">
                  <a:pos x="43" y="194"/>
                </a:cxn>
                <a:cxn ang="0">
                  <a:pos x="73" y="168"/>
                </a:cxn>
                <a:cxn ang="0">
                  <a:pos x="106" y="144"/>
                </a:cxn>
                <a:cxn ang="0">
                  <a:pos x="140" y="123"/>
                </a:cxn>
                <a:cxn ang="0">
                  <a:pos x="174" y="103"/>
                </a:cxn>
                <a:cxn ang="0">
                  <a:pos x="210" y="85"/>
                </a:cxn>
                <a:cxn ang="0">
                  <a:pos x="246" y="68"/>
                </a:cxn>
                <a:cxn ang="0">
                  <a:pos x="283" y="54"/>
                </a:cxn>
                <a:cxn ang="0">
                  <a:pos x="322" y="43"/>
                </a:cxn>
                <a:cxn ang="0">
                  <a:pos x="363" y="34"/>
                </a:cxn>
                <a:cxn ang="0">
                  <a:pos x="404" y="27"/>
                </a:cxn>
                <a:cxn ang="0">
                  <a:pos x="445" y="22"/>
                </a:cxn>
                <a:cxn ang="0">
                  <a:pos x="486" y="16"/>
                </a:cxn>
                <a:cxn ang="0">
                  <a:pos x="528" y="11"/>
                </a:cxn>
                <a:cxn ang="0">
                  <a:pos x="568" y="5"/>
                </a:cxn>
                <a:cxn ang="0">
                  <a:pos x="588" y="1"/>
                </a:cxn>
                <a:cxn ang="0">
                  <a:pos x="588" y="0"/>
                </a:cxn>
                <a:cxn ang="0">
                  <a:pos x="567" y="4"/>
                </a:cxn>
                <a:cxn ang="0">
                  <a:pos x="524" y="10"/>
                </a:cxn>
                <a:cxn ang="0">
                  <a:pos x="479" y="15"/>
                </a:cxn>
                <a:cxn ang="0">
                  <a:pos x="436" y="22"/>
                </a:cxn>
                <a:cxn ang="0">
                  <a:pos x="393" y="28"/>
                </a:cxn>
                <a:cxn ang="0">
                  <a:pos x="350" y="37"/>
                </a:cxn>
                <a:cxn ang="0">
                  <a:pos x="309" y="47"/>
                </a:cxn>
                <a:cxn ang="0">
                  <a:pos x="265" y="60"/>
                </a:cxn>
                <a:cxn ang="0">
                  <a:pos x="229" y="73"/>
                </a:cxn>
                <a:cxn ang="0">
                  <a:pos x="195" y="89"/>
                </a:cxn>
                <a:cxn ang="0">
                  <a:pos x="160" y="106"/>
                </a:cxn>
                <a:cxn ang="0">
                  <a:pos x="127" y="125"/>
                </a:cxn>
                <a:cxn ang="0">
                  <a:pos x="96" y="146"/>
                </a:cxn>
                <a:cxn ang="0">
                  <a:pos x="65" y="168"/>
                </a:cxn>
                <a:cxn ang="0">
                  <a:pos x="38" y="193"/>
                </a:cxn>
                <a:cxn ang="0">
                  <a:pos x="11" y="219"/>
                </a:cxn>
                <a:cxn ang="0">
                  <a:pos x="0" y="233"/>
                </a:cxn>
                <a:cxn ang="0">
                  <a:pos x="0" y="234"/>
                </a:cxn>
                <a:cxn ang="0">
                  <a:pos x="0" y="234"/>
                </a:cxn>
              </a:cxnLst>
              <a:rect l="0" t="0" r="r" b="b"/>
              <a:pathLst>
                <a:path w="588" h="234">
                  <a:moveTo>
                    <a:pt x="0" y="234"/>
                  </a:moveTo>
                  <a:lnTo>
                    <a:pt x="13" y="220"/>
                  </a:lnTo>
                  <a:lnTo>
                    <a:pt x="27" y="206"/>
                  </a:lnTo>
                  <a:lnTo>
                    <a:pt x="43" y="194"/>
                  </a:lnTo>
                  <a:lnTo>
                    <a:pt x="58" y="181"/>
                  </a:lnTo>
                  <a:lnTo>
                    <a:pt x="73" y="168"/>
                  </a:lnTo>
                  <a:lnTo>
                    <a:pt x="89" y="157"/>
                  </a:lnTo>
                  <a:lnTo>
                    <a:pt x="106" y="144"/>
                  </a:lnTo>
                  <a:lnTo>
                    <a:pt x="122" y="134"/>
                  </a:lnTo>
                  <a:lnTo>
                    <a:pt x="140" y="123"/>
                  </a:lnTo>
                  <a:lnTo>
                    <a:pt x="158" y="113"/>
                  </a:lnTo>
                  <a:lnTo>
                    <a:pt x="174" y="103"/>
                  </a:lnTo>
                  <a:lnTo>
                    <a:pt x="192" y="94"/>
                  </a:lnTo>
                  <a:lnTo>
                    <a:pt x="210" y="85"/>
                  </a:lnTo>
                  <a:lnTo>
                    <a:pt x="229" y="76"/>
                  </a:lnTo>
                  <a:lnTo>
                    <a:pt x="246" y="68"/>
                  </a:lnTo>
                  <a:lnTo>
                    <a:pt x="264" y="61"/>
                  </a:lnTo>
                  <a:lnTo>
                    <a:pt x="283" y="54"/>
                  </a:lnTo>
                  <a:lnTo>
                    <a:pt x="303" y="48"/>
                  </a:lnTo>
                  <a:lnTo>
                    <a:pt x="322" y="43"/>
                  </a:lnTo>
                  <a:lnTo>
                    <a:pt x="343" y="38"/>
                  </a:lnTo>
                  <a:lnTo>
                    <a:pt x="363" y="34"/>
                  </a:lnTo>
                  <a:lnTo>
                    <a:pt x="383" y="30"/>
                  </a:lnTo>
                  <a:lnTo>
                    <a:pt x="404" y="27"/>
                  </a:lnTo>
                  <a:lnTo>
                    <a:pt x="425" y="24"/>
                  </a:lnTo>
                  <a:lnTo>
                    <a:pt x="445" y="22"/>
                  </a:lnTo>
                  <a:lnTo>
                    <a:pt x="466" y="19"/>
                  </a:lnTo>
                  <a:lnTo>
                    <a:pt x="486" y="16"/>
                  </a:lnTo>
                  <a:lnTo>
                    <a:pt x="507" y="14"/>
                  </a:lnTo>
                  <a:lnTo>
                    <a:pt x="528" y="11"/>
                  </a:lnTo>
                  <a:lnTo>
                    <a:pt x="548" y="8"/>
                  </a:lnTo>
                  <a:lnTo>
                    <a:pt x="568" y="5"/>
                  </a:lnTo>
                  <a:lnTo>
                    <a:pt x="588" y="1"/>
                  </a:lnTo>
                  <a:lnTo>
                    <a:pt x="588" y="1"/>
                  </a:lnTo>
                  <a:lnTo>
                    <a:pt x="588" y="0"/>
                  </a:lnTo>
                  <a:lnTo>
                    <a:pt x="588" y="0"/>
                  </a:lnTo>
                  <a:lnTo>
                    <a:pt x="588" y="0"/>
                  </a:lnTo>
                  <a:lnTo>
                    <a:pt x="567" y="4"/>
                  </a:lnTo>
                  <a:lnTo>
                    <a:pt x="545" y="6"/>
                  </a:lnTo>
                  <a:lnTo>
                    <a:pt x="524" y="10"/>
                  </a:lnTo>
                  <a:lnTo>
                    <a:pt x="502" y="13"/>
                  </a:lnTo>
                  <a:lnTo>
                    <a:pt x="479" y="15"/>
                  </a:lnTo>
                  <a:lnTo>
                    <a:pt x="458" y="18"/>
                  </a:lnTo>
                  <a:lnTo>
                    <a:pt x="436" y="22"/>
                  </a:lnTo>
                  <a:lnTo>
                    <a:pt x="415" y="24"/>
                  </a:lnTo>
                  <a:lnTo>
                    <a:pt x="393" y="28"/>
                  </a:lnTo>
                  <a:lnTo>
                    <a:pt x="372" y="32"/>
                  </a:lnTo>
                  <a:lnTo>
                    <a:pt x="350" y="37"/>
                  </a:lnTo>
                  <a:lnTo>
                    <a:pt x="329" y="41"/>
                  </a:lnTo>
                  <a:lnTo>
                    <a:pt x="309" y="47"/>
                  </a:lnTo>
                  <a:lnTo>
                    <a:pt x="287" y="53"/>
                  </a:lnTo>
                  <a:lnTo>
                    <a:pt x="265" y="60"/>
                  </a:lnTo>
                  <a:lnTo>
                    <a:pt x="245" y="67"/>
                  </a:lnTo>
                  <a:lnTo>
                    <a:pt x="229" y="73"/>
                  </a:lnTo>
                  <a:lnTo>
                    <a:pt x="211" y="81"/>
                  </a:lnTo>
                  <a:lnTo>
                    <a:pt x="195" y="89"/>
                  </a:lnTo>
                  <a:lnTo>
                    <a:pt x="178" y="98"/>
                  </a:lnTo>
                  <a:lnTo>
                    <a:pt x="160" y="106"/>
                  </a:lnTo>
                  <a:lnTo>
                    <a:pt x="144" y="115"/>
                  </a:lnTo>
                  <a:lnTo>
                    <a:pt x="127" y="125"/>
                  </a:lnTo>
                  <a:lnTo>
                    <a:pt x="112" y="134"/>
                  </a:lnTo>
                  <a:lnTo>
                    <a:pt x="96" y="146"/>
                  </a:lnTo>
                  <a:lnTo>
                    <a:pt x="81" y="157"/>
                  </a:lnTo>
                  <a:lnTo>
                    <a:pt x="65" y="168"/>
                  </a:lnTo>
                  <a:lnTo>
                    <a:pt x="51" y="180"/>
                  </a:lnTo>
                  <a:lnTo>
                    <a:pt x="38" y="193"/>
                  </a:lnTo>
                  <a:lnTo>
                    <a:pt x="24" y="205"/>
                  </a:lnTo>
                  <a:lnTo>
                    <a:pt x="11" y="219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0" y="234"/>
                  </a:lnTo>
                  <a:lnTo>
                    <a:pt x="0" y="234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26" name="Freeform 202"/>
            <p:cNvSpPr>
              <a:spLocks/>
            </p:cNvSpPr>
            <p:nvPr/>
          </p:nvSpPr>
          <p:spPr bwMode="auto">
            <a:xfrm>
              <a:off x="4871" y="3402"/>
              <a:ext cx="303" cy="85"/>
            </a:xfrm>
            <a:custGeom>
              <a:avLst/>
              <a:gdLst/>
              <a:ahLst/>
              <a:cxnLst>
                <a:cxn ang="0">
                  <a:pos x="18" y="162"/>
                </a:cxn>
                <a:cxn ang="0">
                  <a:pos x="55" y="143"/>
                </a:cxn>
                <a:cxn ang="0">
                  <a:pos x="91" y="126"/>
                </a:cxn>
                <a:cxn ang="0">
                  <a:pos x="128" y="108"/>
                </a:cxn>
                <a:cxn ang="0">
                  <a:pos x="165" y="93"/>
                </a:cxn>
                <a:cxn ang="0">
                  <a:pos x="203" y="79"/>
                </a:cxn>
                <a:cxn ang="0">
                  <a:pos x="242" y="66"/>
                </a:cxn>
                <a:cxn ang="0">
                  <a:pos x="281" y="56"/>
                </a:cxn>
                <a:cxn ang="0">
                  <a:pos x="321" y="48"/>
                </a:cxn>
                <a:cxn ang="0">
                  <a:pos x="359" y="42"/>
                </a:cxn>
                <a:cxn ang="0">
                  <a:pos x="397" y="36"/>
                </a:cxn>
                <a:cxn ang="0">
                  <a:pos x="435" y="31"/>
                </a:cxn>
                <a:cxn ang="0">
                  <a:pos x="473" y="25"/>
                </a:cxn>
                <a:cxn ang="0">
                  <a:pos x="510" y="20"/>
                </a:cxn>
                <a:cxn ang="0">
                  <a:pos x="548" y="14"/>
                </a:cxn>
                <a:cxn ang="0">
                  <a:pos x="586" y="6"/>
                </a:cxn>
                <a:cxn ang="0">
                  <a:pos x="607" y="3"/>
                </a:cxn>
                <a:cxn ang="0">
                  <a:pos x="607" y="0"/>
                </a:cxn>
                <a:cxn ang="0">
                  <a:pos x="586" y="4"/>
                </a:cxn>
                <a:cxn ang="0">
                  <a:pos x="546" y="12"/>
                </a:cxn>
                <a:cxn ang="0">
                  <a:pos x="504" y="18"/>
                </a:cxn>
                <a:cxn ang="0">
                  <a:pos x="464" y="23"/>
                </a:cxn>
                <a:cxn ang="0">
                  <a:pos x="422" y="29"/>
                </a:cxn>
                <a:cxn ang="0">
                  <a:pos x="381" y="34"/>
                </a:cxn>
                <a:cxn ang="0">
                  <a:pos x="341" y="41"/>
                </a:cxn>
                <a:cxn ang="0">
                  <a:pos x="300" y="48"/>
                </a:cxn>
                <a:cxn ang="0">
                  <a:pos x="261" y="56"/>
                </a:cxn>
                <a:cxn ang="0">
                  <a:pos x="226" y="66"/>
                </a:cxn>
                <a:cxn ang="0">
                  <a:pos x="189" y="79"/>
                </a:cxn>
                <a:cxn ang="0">
                  <a:pos x="153" y="94"/>
                </a:cxn>
                <a:cxn ang="0">
                  <a:pos x="118" y="109"/>
                </a:cxn>
                <a:cxn ang="0">
                  <a:pos x="84" y="126"/>
                </a:cxn>
                <a:cxn ang="0">
                  <a:pos x="50" y="143"/>
                </a:cxn>
                <a:cxn ang="0">
                  <a:pos x="17" y="161"/>
                </a:cxn>
                <a:cxn ang="0">
                  <a:pos x="0" y="171"/>
                </a:cxn>
                <a:cxn ang="0">
                  <a:pos x="0" y="171"/>
                </a:cxn>
                <a:cxn ang="0">
                  <a:pos x="0" y="171"/>
                </a:cxn>
              </a:cxnLst>
              <a:rect l="0" t="0" r="r" b="b"/>
              <a:pathLst>
                <a:path w="607" h="171">
                  <a:moveTo>
                    <a:pt x="0" y="171"/>
                  </a:moveTo>
                  <a:lnTo>
                    <a:pt x="18" y="162"/>
                  </a:lnTo>
                  <a:lnTo>
                    <a:pt x="37" y="152"/>
                  </a:lnTo>
                  <a:lnTo>
                    <a:pt x="55" y="143"/>
                  </a:lnTo>
                  <a:lnTo>
                    <a:pt x="72" y="134"/>
                  </a:lnTo>
                  <a:lnTo>
                    <a:pt x="91" y="126"/>
                  </a:lnTo>
                  <a:lnTo>
                    <a:pt x="109" y="117"/>
                  </a:lnTo>
                  <a:lnTo>
                    <a:pt x="128" y="108"/>
                  </a:lnTo>
                  <a:lnTo>
                    <a:pt x="147" y="100"/>
                  </a:lnTo>
                  <a:lnTo>
                    <a:pt x="165" y="93"/>
                  </a:lnTo>
                  <a:lnTo>
                    <a:pt x="184" y="85"/>
                  </a:lnTo>
                  <a:lnTo>
                    <a:pt x="203" y="79"/>
                  </a:lnTo>
                  <a:lnTo>
                    <a:pt x="223" y="72"/>
                  </a:lnTo>
                  <a:lnTo>
                    <a:pt x="242" y="66"/>
                  </a:lnTo>
                  <a:lnTo>
                    <a:pt x="261" y="61"/>
                  </a:lnTo>
                  <a:lnTo>
                    <a:pt x="281" y="56"/>
                  </a:lnTo>
                  <a:lnTo>
                    <a:pt x="302" y="52"/>
                  </a:lnTo>
                  <a:lnTo>
                    <a:pt x="321" y="48"/>
                  </a:lnTo>
                  <a:lnTo>
                    <a:pt x="340" y="44"/>
                  </a:lnTo>
                  <a:lnTo>
                    <a:pt x="359" y="42"/>
                  </a:lnTo>
                  <a:lnTo>
                    <a:pt x="378" y="39"/>
                  </a:lnTo>
                  <a:lnTo>
                    <a:pt x="397" y="36"/>
                  </a:lnTo>
                  <a:lnTo>
                    <a:pt x="416" y="33"/>
                  </a:lnTo>
                  <a:lnTo>
                    <a:pt x="435" y="31"/>
                  </a:lnTo>
                  <a:lnTo>
                    <a:pt x="454" y="28"/>
                  </a:lnTo>
                  <a:lnTo>
                    <a:pt x="473" y="25"/>
                  </a:lnTo>
                  <a:lnTo>
                    <a:pt x="491" y="23"/>
                  </a:lnTo>
                  <a:lnTo>
                    <a:pt x="510" y="20"/>
                  </a:lnTo>
                  <a:lnTo>
                    <a:pt x="529" y="17"/>
                  </a:lnTo>
                  <a:lnTo>
                    <a:pt x="548" y="14"/>
                  </a:lnTo>
                  <a:lnTo>
                    <a:pt x="567" y="10"/>
                  </a:lnTo>
                  <a:lnTo>
                    <a:pt x="586" y="6"/>
                  </a:lnTo>
                  <a:lnTo>
                    <a:pt x="605" y="3"/>
                  </a:lnTo>
                  <a:lnTo>
                    <a:pt x="607" y="3"/>
                  </a:lnTo>
                  <a:lnTo>
                    <a:pt x="607" y="1"/>
                  </a:lnTo>
                  <a:lnTo>
                    <a:pt x="607" y="0"/>
                  </a:lnTo>
                  <a:lnTo>
                    <a:pt x="607" y="0"/>
                  </a:lnTo>
                  <a:lnTo>
                    <a:pt x="586" y="4"/>
                  </a:lnTo>
                  <a:lnTo>
                    <a:pt x="566" y="8"/>
                  </a:lnTo>
                  <a:lnTo>
                    <a:pt x="546" y="12"/>
                  </a:lnTo>
                  <a:lnTo>
                    <a:pt x="524" y="14"/>
                  </a:lnTo>
                  <a:lnTo>
                    <a:pt x="504" y="18"/>
                  </a:lnTo>
                  <a:lnTo>
                    <a:pt x="484" y="20"/>
                  </a:lnTo>
                  <a:lnTo>
                    <a:pt x="464" y="23"/>
                  </a:lnTo>
                  <a:lnTo>
                    <a:pt x="443" y="25"/>
                  </a:lnTo>
                  <a:lnTo>
                    <a:pt x="422" y="29"/>
                  </a:lnTo>
                  <a:lnTo>
                    <a:pt x="402" y="32"/>
                  </a:lnTo>
                  <a:lnTo>
                    <a:pt x="381" y="34"/>
                  </a:lnTo>
                  <a:lnTo>
                    <a:pt x="361" y="38"/>
                  </a:lnTo>
                  <a:lnTo>
                    <a:pt x="341" y="41"/>
                  </a:lnTo>
                  <a:lnTo>
                    <a:pt x="321" y="44"/>
                  </a:lnTo>
                  <a:lnTo>
                    <a:pt x="300" y="48"/>
                  </a:lnTo>
                  <a:lnTo>
                    <a:pt x="280" y="52"/>
                  </a:lnTo>
                  <a:lnTo>
                    <a:pt x="261" y="56"/>
                  </a:lnTo>
                  <a:lnTo>
                    <a:pt x="243" y="61"/>
                  </a:lnTo>
                  <a:lnTo>
                    <a:pt x="226" y="66"/>
                  </a:lnTo>
                  <a:lnTo>
                    <a:pt x="207" y="72"/>
                  </a:lnTo>
                  <a:lnTo>
                    <a:pt x="189" y="79"/>
                  </a:lnTo>
                  <a:lnTo>
                    <a:pt x="171" y="86"/>
                  </a:lnTo>
                  <a:lnTo>
                    <a:pt x="153" y="94"/>
                  </a:lnTo>
                  <a:lnTo>
                    <a:pt x="136" y="101"/>
                  </a:lnTo>
                  <a:lnTo>
                    <a:pt x="118" y="109"/>
                  </a:lnTo>
                  <a:lnTo>
                    <a:pt x="101" y="118"/>
                  </a:lnTo>
                  <a:lnTo>
                    <a:pt x="84" y="126"/>
                  </a:lnTo>
                  <a:lnTo>
                    <a:pt x="67" y="134"/>
                  </a:lnTo>
                  <a:lnTo>
                    <a:pt x="50" y="143"/>
                  </a:lnTo>
                  <a:lnTo>
                    <a:pt x="33" y="152"/>
                  </a:lnTo>
                  <a:lnTo>
                    <a:pt x="17" y="161"/>
                  </a:lnTo>
                  <a:lnTo>
                    <a:pt x="0" y="170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27" name="Freeform 203"/>
            <p:cNvSpPr>
              <a:spLocks/>
            </p:cNvSpPr>
            <p:nvPr/>
          </p:nvSpPr>
          <p:spPr bwMode="auto">
            <a:xfrm>
              <a:off x="4541" y="3228"/>
              <a:ext cx="21" cy="101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8" y="24"/>
                </a:cxn>
                <a:cxn ang="0">
                  <a:pos x="33" y="48"/>
                </a:cxn>
                <a:cxn ang="0">
                  <a:pos x="36" y="75"/>
                </a:cxn>
                <a:cxn ang="0">
                  <a:pos x="36" y="100"/>
                </a:cxn>
                <a:cxn ang="0">
                  <a:pos x="32" y="126"/>
                </a:cxn>
                <a:cxn ang="0">
                  <a:pos x="25" y="151"/>
                </a:cxn>
                <a:cxn ang="0">
                  <a:pos x="15" y="174"/>
                </a:cxn>
                <a:cxn ang="0">
                  <a:pos x="1" y="194"/>
                </a:cxn>
                <a:cxn ang="0">
                  <a:pos x="0" y="196"/>
                </a:cxn>
                <a:cxn ang="0">
                  <a:pos x="0" y="200"/>
                </a:cxn>
                <a:cxn ang="0">
                  <a:pos x="3" y="202"/>
                </a:cxn>
                <a:cxn ang="0">
                  <a:pos x="5" y="200"/>
                </a:cxn>
                <a:cxn ang="0">
                  <a:pos x="22" y="179"/>
                </a:cxn>
                <a:cxn ang="0">
                  <a:pos x="33" y="156"/>
                </a:cxn>
                <a:cxn ang="0">
                  <a:pos x="39" y="131"/>
                </a:cxn>
                <a:cxn ang="0">
                  <a:pos x="43" y="104"/>
                </a:cxn>
                <a:cxn ang="0">
                  <a:pos x="42" y="77"/>
                </a:cxn>
                <a:cxn ang="0">
                  <a:pos x="38" y="51"/>
                </a:cxn>
                <a:cxn ang="0">
                  <a:pos x="31" y="24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43" h="202">
                  <a:moveTo>
                    <a:pt x="20" y="0"/>
                  </a:moveTo>
                  <a:lnTo>
                    <a:pt x="28" y="24"/>
                  </a:lnTo>
                  <a:lnTo>
                    <a:pt x="33" y="48"/>
                  </a:lnTo>
                  <a:lnTo>
                    <a:pt x="36" y="75"/>
                  </a:lnTo>
                  <a:lnTo>
                    <a:pt x="36" y="100"/>
                  </a:lnTo>
                  <a:lnTo>
                    <a:pt x="32" y="126"/>
                  </a:lnTo>
                  <a:lnTo>
                    <a:pt x="25" y="151"/>
                  </a:lnTo>
                  <a:lnTo>
                    <a:pt x="15" y="174"/>
                  </a:lnTo>
                  <a:lnTo>
                    <a:pt x="1" y="194"/>
                  </a:lnTo>
                  <a:lnTo>
                    <a:pt x="0" y="196"/>
                  </a:lnTo>
                  <a:lnTo>
                    <a:pt x="0" y="200"/>
                  </a:lnTo>
                  <a:lnTo>
                    <a:pt x="3" y="202"/>
                  </a:lnTo>
                  <a:lnTo>
                    <a:pt x="5" y="200"/>
                  </a:lnTo>
                  <a:lnTo>
                    <a:pt x="22" y="179"/>
                  </a:lnTo>
                  <a:lnTo>
                    <a:pt x="33" y="156"/>
                  </a:lnTo>
                  <a:lnTo>
                    <a:pt x="39" y="131"/>
                  </a:lnTo>
                  <a:lnTo>
                    <a:pt x="43" y="104"/>
                  </a:lnTo>
                  <a:lnTo>
                    <a:pt x="42" y="77"/>
                  </a:lnTo>
                  <a:lnTo>
                    <a:pt x="38" y="51"/>
                  </a:lnTo>
                  <a:lnTo>
                    <a:pt x="31" y="24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28" name="Freeform 204"/>
            <p:cNvSpPr>
              <a:spLocks/>
            </p:cNvSpPr>
            <p:nvPr/>
          </p:nvSpPr>
          <p:spPr bwMode="auto">
            <a:xfrm>
              <a:off x="4028" y="3022"/>
              <a:ext cx="360" cy="640"/>
            </a:xfrm>
            <a:custGeom>
              <a:avLst/>
              <a:gdLst/>
              <a:ahLst/>
              <a:cxnLst>
                <a:cxn ang="0">
                  <a:pos x="683" y="0"/>
                </a:cxn>
                <a:cxn ang="0">
                  <a:pos x="611" y="3"/>
                </a:cxn>
                <a:cxn ang="0">
                  <a:pos x="542" y="17"/>
                </a:cxn>
                <a:cxn ang="0">
                  <a:pos x="472" y="40"/>
                </a:cxn>
                <a:cxn ang="0">
                  <a:pos x="406" y="72"/>
                </a:cxn>
                <a:cxn ang="0">
                  <a:pos x="344" y="110"/>
                </a:cxn>
                <a:cxn ang="0">
                  <a:pos x="286" y="153"/>
                </a:cxn>
                <a:cxn ang="0">
                  <a:pos x="235" y="201"/>
                </a:cxn>
                <a:cxn ang="0">
                  <a:pos x="191" y="250"/>
                </a:cxn>
                <a:cxn ang="0">
                  <a:pos x="155" y="300"/>
                </a:cxn>
                <a:cxn ang="0">
                  <a:pos x="125" y="353"/>
                </a:cxn>
                <a:cxn ang="0">
                  <a:pos x="97" y="409"/>
                </a:cxn>
                <a:cxn ang="0">
                  <a:pos x="69" y="477"/>
                </a:cxn>
                <a:cxn ang="0">
                  <a:pos x="39" y="561"/>
                </a:cxn>
                <a:cxn ang="0">
                  <a:pos x="16" y="644"/>
                </a:cxn>
                <a:cxn ang="0">
                  <a:pos x="2" y="732"/>
                </a:cxn>
                <a:cxn ang="0">
                  <a:pos x="1" y="818"/>
                </a:cxn>
                <a:cxn ang="0">
                  <a:pos x="15" y="897"/>
                </a:cxn>
                <a:cxn ang="0">
                  <a:pos x="43" y="973"/>
                </a:cxn>
                <a:cxn ang="0">
                  <a:pos x="81" y="1046"/>
                </a:cxn>
                <a:cxn ang="0">
                  <a:pos x="114" y="1099"/>
                </a:cxn>
                <a:cxn ang="0">
                  <a:pos x="139" y="1130"/>
                </a:cxn>
                <a:cxn ang="0">
                  <a:pos x="167" y="1160"/>
                </a:cxn>
                <a:cxn ang="0">
                  <a:pos x="196" y="1185"/>
                </a:cxn>
                <a:cxn ang="0">
                  <a:pos x="226" y="1208"/>
                </a:cxn>
                <a:cxn ang="0">
                  <a:pos x="259" y="1229"/>
                </a:cxn>
                <a:cxn ang="0">
                  <a:pos x="293" y="1250"/>
                </a:cxn>
                <a:cxn ang="0">
                  <a:pos x="329" y="1269"/>
                </a:cxn>
                <a:cxn ang="0">
                  <a:pos x="352" y="1279"/>
                </a:cxn>
                <a:cxn ang="0">
                  <a:pos x="356" y="1271"/>
                </a:cxn>
                <a:cxn ang="0">
                  <a:pos x="338" y="1257"/>
                </a:cxn>
                <a:cxn ang="0">
                  <a:pos x="307" y="1236"/>
                </a:cxn>
                <a:cxn ang="0">
                  <a:pos x="277" y="1214"/>
                </a:cxn>
                <a:cxn ang="0">
                  <a:pos x="249" y="1191"/>
                </a:cxn>
                <a:cxn ang="0">
                  <a:pos x="223" y="1167"/>
                </a:cxn>
                <a:cxn ang="0">
                  <a:pos x="198" y="1141"/>
                </a:cxn>
                <a:cxn ang="0">
                  <a:pos x="177" y="1113"/>
                </a:cxn>
                <a:cxn ang="0">
                  <a:pos x="158" y="1081"/>
                </a:cxn>
                <a:cxn ang="0">
                  <a:pos x="131" y="1023"/>
                </a:cxn>
                <a:cxn ang="0">
                  <a:pos x="105" y="944"/>
                </a:cxn>
                <a:cxn ang="0">
                  <a:pos x="88" y="866"/>
                </a:cxn>
                <a:cxn ang="0">
                  <a:pos x="83" y="783"/>
                </a:cxn>
                <a:cxn ang="0">
                  <a:pos x="88" y="701"/>
                </a:cxn>
                <a:cxn ang="0">
                  <a:pos x="101" y="626"/>
                </a:cxn>
                <a:cxn ang="0">
                  <a:pos x="119" y="553"/>
                </a:cxn>
                <a:cxn ang="0">
                  <a:pos x="140" y="481"/>
                </a:cxn>
                <a:cxn ang="0">
                  <a:pos x="159" y="415"/>
                </a:cxn>
                <a:cxn ang="0">
                  <a:pos x="182" y="357"/>
                </a:cxn>
                <a:cxn ang="0">
                  <a:pos x="210" y="301"/>
                </a:cxn>
                <a:cxn ang="0">
                  <a:pos x="243" y="248"/>
                </a:cxn>
                <a:cxn ang="0">
                  <a:pos x="281" y="197"/>
                </a:cxn>
                <a:cxn ang="0">
                  <a:pos x="325" y="150"/>
                </a:cxn>
                <a:cxn ang="0">
                  <a:pos x="376" y="108"/>
                </a:cxn>
                <a:cxn ang="0">
                  <a:pos x="433" y="72"/>
                </a:cxn>
                <a:cxn ang="0">
                  <a:pos x="492" y="43"/>
                </a:cxn>
                <a:cxn ang="0">
                  <a:pos x="556" y="20"/>
                </a:cxn>
                <a:cxn ang="0">
                  <a:pos x="620" y="6"/>
                </a:cxn>
                <a:cxn ang="0">
                  <a:pos x="685" y="2"/>
                </a:cxn>
                <a:cxn ang="0">
                  <a:pos x="719" y="3"/>
                </a:cxn>
                <a:cxn ang="0">
                  <a:pos x="719" y="2"/>
                </a:cxn>
                <a:cxn ang="0">
                  <a:pos x="719" y="2"/>
                </a:cxn>
              </a:cxnLst>
              <a:rect l="0" t="0" r="r" b="b"/>
              <a:pathLst>
                <a:path w="719" h="1279">
                  <a:moveTo>
                    <a:pt x="719" y="2"/>
                  </a:moveTo>
                  <a:lnTo>
                    <a:pt x="683" y="0"/>
                  </a:lnTo>
                  <a:lnTo>
                    <a:pt x="648" y="0"/>
                  </a:lnTo>
                  <a:lnTo>
                    <a:pt x="611" y="3"/>
                  </a:lnTo>
                  <a:lnTo>
                    <a:pt x="576" y="8"/>
                  </a:lnTo>
                  <a:lnTo>
                    <a:pt x="542" y="17"/>
                  </a:lnTo>
                  <a:lnTo>
                    <a:pt x="506" y="27"/>
                  </a:lnTo>
                  <a:lnTo>
                    <a:pt x="472" y="40"/>
                  </a:lnTo>
                  <a:lnTo>
                    <a:pt x="439" y="55"/>
                  </a:lnTo>
                  <a:lnTo>
                    <a:pt x="406" y="72"/>
                  </a:lnTo>
                  <a:lnTo>
                    <a:pt x="375" y="89"/>
                  </a:lnTo>
                  <a:lnTo>
                    <a:pt x="344" y="110"/>
                  </a:lnTo>
                  <a:lnTo>
                    <a:pt x="315" y="130"/>
                  </a:lnTo>
                  <a:lnTo>
                    <a:pt x="286" y="153"/>
                  </a:lnTo>
                  <a:lnTo>
                    <a:pt x="259" y="177"/>
                  </a:lnTo>
                  <a:lnTo>
                    <a:pt x="235" y="201"/>
                  </a:lnTo>
                  <a:lnTo>
                    <a:pt x="211" y="226"/>
                  </a:lnTo>
                  <a:lnTo>
                    <a:pt x="191" y="250"/>
                  </a:lnTo>
                  <a:lnTo>
                    <a:pt x="173" y="274"/>
                  </a:lnTo>
                  <a:lnTo>
                    <a:pt x="155" y="300"/>
                  </a:lnTo>
                  <a:lnTo>
                    <a:pt x="139" y="326"/>
                  </a:lnTo>
                  <a:lnTo>
                    <a:pt x="125" y="353"/>
                  </a:lnTo>
                  <a:lnTo>
                    <a:pt x="111" y="381"/>
                  </a:lnTo>
                  <a:lnTo>
                    <a:pt x="97" y="409"/>
                  </a:lnTo>
                  <a:lnTo>
                    <a:pt x="86" y="436"/>
                  </a:lnTo>
                  <a:lnTo>
                    <a:pt x="69" y="477"/>
                  </a:lnTo>
                  <a:lnTo>
                    <a:pt x="54" y="519"/>
                  </a:lnTo>
                  <a:lnTo>
                    <a:pt x="39" y="561"/>
                  </a:lnTo>
                  <a:lnTo>
                    <a:pt x="28" y="602"/>
                  </a:lnTo>
                  <a:lnTo>
                    <a:pt x="16" y="644"/>
                  </a:lnTo>
                  <a:lnTo>
                    <a:pt x="9" y="687"/>
                  </a:lnTo>
                  <a:lnTo>
                    <a:pt x="2" y="732"/>
                  </a:lnTo>
                  <a:lnTo>
                    <a:pt x="0" y="776"/>
                  </a:lnTo>
                  <a:lnTo>
                    <a:pt x="1" y="818"/>
                  </a:lnTo>
                  <a:lnTo>
                    <a:pt x="6" y="858"/>
                  </a:lnTo>
                  <a:lnTo>
                    <a:pt x="15" y="897"/>
                  </a:lnTo>
                  <a:lnTo>
                    <a:pt x="28" y="935"/>
                  </a:lnTo>
                  <a:lnTo>
                    <a:pt x="43" y="973"/>
                  </a:lnTo>
                  <a:lnTo>
                    <a:pt x="60" y="1010"/>
                  </a:lnTo>
                  <a:lnTo>
                    <a:pt x="81" y="1046"/>
                  </a:lnTo>
                  <a:lnTo>
                    <a:pt x="102" y="1081"/>
                  </a:lnTo>
                  <a:lnTo>
                    <a:pt x="114" y="1099"/>
                  </a:lnTo>
                  <a:lnTo>
                    <a:pt x="126" y="1115"/>
                  </a:lnTo>
                  <a:lnTo>
                    <a:pt x="139" y="1130"/>
                  </a:lnTo>
                  <a:lnTo>
                    <a:pt x="153" y="1146"/>
                  </a:lnTo>
                  <a:lnTo>
                    <a:pt x="167" y="1160"/>
                  </a:lnTo>
                  <a:lnTo>
                    <a:pt x="181" y="1172"/>
                  </a:lnTo>
                  <a:lnTo>
                    <a:pt x="196" y="1185"/>
                  </a:lnTo>
                  <a:lnTo>
                    <a:pt x="211" y="1196"/>
                  </a:lnTo>
                  <a:lnTo>
                    <a:pt x="226" y="1208"/>
                  </a:lnTo>
                  <a:lnTo>
                    <a:pt x="243" y="1219"/>
                  </a:lnTo>
                  <a:lnTo>
                    <a:pt x="259" y="1229"/>
                  </a:lnTo>
                  <a:lnTo>
                    <a:pt x="277" y="1239"/>
                  </a:lnTo>
                  <a:lnTo>
                    <a:pt x="293" y="1250"/>
                  </a:lnTo>
                  <a:lnTo>
                    <a:pt x="311" y="1260"/>
                  </a:lnTo>
                  <a:lnTo>
                    <a:pt x="329" y="1269"/>
                  </a:lnTo>
                  <a:lnTo>
                    <a:pt x="348" y="1279"/>
                  </a:lnTo>
                  <a:lnTo>
                    <a:pt x="352" y="1279"/>
                  </a:lnTo>
                  <a:lnTo>
                    <a:pt x="354" y="1275"/>
                  </a:lnTo>
                  <a:lnTo>
                    <a:pt x="356" y="1271"/>
                  </a:lnTo>
                  <a:lnTo>
                    <a:pt x="354" y="1267"/>
                  </a:lnTo>
                  <a:lnTo>
                    <a:pt x="338" y="1257"/>
                  </a:lnTo>
                  <a:lnTo>
                    <a:pt x="323" y="1246"/>
                  </a:lnTo>
                  <a:lnTo>
                    <a:pt x="307" y="1236"/>
                  </a:lnTo>
                  <a:lnTo>
                    <a:pt x="292" y="1225"/>
                  </a:lnTo>
                  <a:lnTo>
                    <a:pt x="277" y="1214"/>
                  </a:lnTo>
                  <a:lnTo>
                    <a:pt x="263" y="1203"/>
                  </a:lnTo>
                  <a:lnTo>
                    <a:pt x="249" y="1191"/>
                  </a:lnTo>
                  <a:lnTo>
                    <a:pt x="236" y="1180"/>
                  </a:lnTo>
                  <a:lnTo>
                    <a:pt x="223" y="1167"/>
                  </a:lnTo>
                  <a:lnTo>
                    <a:pt x="211" y="1155"/>
                  </a:lnTo>
                  <a:lnTo>
                    <a:pt x="198" y="1141"/>
                  </a:lnTo>
                  <a:lnTo>
                    <a:pt x="188" y="1127"/>
                  </a:lnTo>
                  <a:lnTo>
                    <a:pt x="177" y="1113"/>
                  </a:lnTo>
                  <a:lnTo>
                    <a:pt x="167" y="1096"/>
                  </a:lnTo>
                  <a:lnTo>
                    <a:pt x="158" y="1081"/>
                  </a:lnTo>
                  <a:lnTo>
                    <a:pt x="149" y="1063"/>
                  </a:lnTo>
                  <a:lnTo>
                    <a:pt x="131" y="1023"/>
                  </a:lnTo>
                  <a:lnTo>
                    <a:pt x="116" y="984"/>
                  </a:lnTo>
                  <a:lnTo>
                    <a:pt x="105" y="944"/>
                  </a:lnTo>
                  <a:lnTo>
                    <a:pt x="95" y="905"/>
                  </a:lnTo>
                  <a:lnTo>
                    <a:pt x="88" y="866"/>
                  </a:lnTo>
                  <a:lnTo>
                    <a:pt x="85" y="825"/>
                  </a:lnTo>
                  <a:lnTo>
                    <a:pt x="83" y="783"/>
                  </a:lnTo>
                  <a:lnTo>
                    <a:pt x="85" y="739"/>
                  </a:lnTo>
                  <a:lnTo>
                    <a:pt x="88" y="701"/>
                  </a:lnTo>
                  <a:lnTo>
                    <a:pt x="95" y="663"/>
                  </a:lnTo>
                  <a:lnTo>
                    <a:pt x="101" y="626"/>
                  </a:lnTo>
                  <a:lnTo>
                    <a:pt x="110" y="590"/>
                  </a:lnTo>
                  <a:lnTo>
                    <a:pt x="119" y="553"/>
                  </a:lnTo>
                  <a:lnTo>
                    <a:pt x="129" y="516"/>
                  </a:lnTo>
                  <a:lnTo>
                    <a:pt x="140" y="481"/>
                  </a:lnTo>
                  <a:lnTo>
                    <a:pt x="150" y="444"/>
                  </a:lnTo>
                  <a:lnTo>
                    <a:pt x="159" y="415"/>
                  </a:lnTo>
                  <a:lnTo>
                    <a:pt x="171" y="386"/>
                  </a:lnTo>
                  <a:lnTo>
                    <a:pt x="182" y="357"/>
                  </a:lnTo>
                  <a:lnTo>
                    <a:pt x="196" y="329"/>
                  </a:lnTo>
                  <a:lnTo>
                    <a:pt x="210" y="301"/>
                  </a:lnTo>
                  <a:lnTo>
                    <a:pt x="225" y="274"/>
                  </a:lnTo>
                  <a:lnTo>
                    <a:pt x="243" y="248"/>
                  </a:lnTo>
                  <a:lnTo>
                    <a:pt x="261" y="222"/>
                  </a:lnTo>
                  <a:lnTo>
                    <a:pt x="281" y="197"/>
                  </a:lnTo>
                  <a:lnTo>
                    <a:pt x="302" y="173"/>
                  </a:lnTo>
                  <a:lnTo>
                    <a:pt x="325" y="150"/>
                  </a:lnTo>
                  <a:lnTo>
                    <a:pt x="350" y="129"/>
                  </a:lnTo>
                  <a:lnTo>
                    <a:pt x="376" y="108"/>
                  </a:lnTo>
                  <a:lnTo>
                    <a:pt x="404" y="89"/>
                  </a:lnTo>
                  <a:lnTo>
                    <a:pt x="433" y="72"/>
                  </a:lnTo>
                  <a:lnTo>
                    <a:pt x="462" y="57"/>
                  </a:lnTo>
                  <a:lnTo>
                    <a:pt x="492" y="43"/>
                  </a:lnTo>
                  <a:lnTo>
                    <a:pt x="524" y="30"/>
                  </a:lnTo>
                  <a:lnTo>
                    <a:pt x="556" y="20"/>
                  </a:lnTo>
                  <a:lnTo>
                    <a:pt x="587" y="12"/>
                  </a:lnTo>
                  <a:lnTo>
                    <a:pt x="620" y="6"/>
                  </a:lnTo>
                  <a:lnTo>
                    <a:pt x="653" y="3"/>
                  </a:lnTo>
                  <a:lnTo>
                    <a:pt x="685" y="2"/>
                  </a:lnTo>
                  <a:lnTo>
                    <a:pt x="718" y="3"/>
                  </a:lnTo>
                  <a:lnTo>
                    <a:pt x="719" y="3"/>
                  </a:lnTo>
                  <a:lnTo>
                    <a:pt x="719" y="2"/>
                  </a:lnTo>
                  <a:lnTo>
                    <a:pt x="719" y="2"/>
                  </a:lnTo>
                  <a:lnTo>
                    <a:pt x="719" y="2"/>
                  </a:lnTo>
                  <a:lnTo>
                    <a:pt x="719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29" name="Freeform 205"/>
            <p:cNvSpPr>
              <a:spLocks/>
            </p:cNvSpPr>
            <p:nvPr/>
          </p:nvSpPr>
          <p:spPr bwMode="auto">
            <a:xfrm>
              <a:off x="4800" y="3504"/>
              <a:ext cx="36" cy="2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2" y="8"/>
                </a:cxn>
                <a:cxn ang="0">
                  <a:pos x="55" y="14"/>
                </a:cxn>
                <a:cxn ang="0">
                  <a:pos x="47" y="19"/>
                </a:cxn>
                <a:cxn ang="0">
                  <a:pos x="40" y="24"/>
                </a:cxn>
                <a:cxn ang="0">
                  <a:pos x="31" y="28"/>
                </a:cxn>
                <a:cxn ang="0">
                  <a:pos x="22" y="32"/>
                </a:cxn>
                <a:cxn ang="0">
                  <a:pos x="13" y="36"/>
                </a:cxn>
                <a:cxn ang="0">
                  <a:pos x="3" y="40"/>
                </a:cxn>
                <a:cxn ang="0">
                  <a:pos x="2" y="41"/>
                </a:cxn>
                <a:cxn ang="0">
                  <a:pos x="0" y="42"/>
                </a:cxn>
                <a:cxn ang="0">
                  <a:pos x="0" y="43"/>
                </a:cxn>
                <a:cxn ang="0">
                  <a:pos x="2" y="43"/>
                </a:cxn>
                <a:cxn ang="0">
                  <a:pos x="12" y="41"/>
                </a:cxn>
                <a:cxn ang="0">
                  <a:pos x="22" y="37"/>
                </a:cxn>
                <a:cxn ang="0">
                  <a:pos x="32" y="33"/>
                </a:cxn>
                <a:cxn ang="0">
                  <a:pos x="41" y="28"/>
                </a:cxn>
                <a:cxn ang="0">
                  <a:pos x="50" y="23"/>
                </a:cxn>
                <a:cxn ang="0">
                  <a:pos x="57" y="17"/>
                </a:cxn>
                <a:cxn ang="0">
                  <a:pos x="65" y="9"/>
                </a:cxn>
                <a:cxn ang="0">
                  <a:pos x="73" y="0"/>
                </a:cxn>
                <a:cxn ang="0">
                  <a:pos x="73" y="0"/>
                </a:cxn>
                <a:cxn ang="0">
                  <a:pos x="73" y="0"/>
                </a:cxn>
                <a:cxn ang="0">
                  <a:pos x="73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73" h="43">
                  <a:moveTo>
                    <a:pt x="71" y="0"/>
                  </a:moveTo>
                  <a:lnTo>
                    <a:pt x="62" y="8"/>
                  </a:lnTo>
                  <a:lnTo>
                    <a:pt x="55" y="14"/>
                  </a:lnTo>
                  <a:lnTo>
                    <a:pt x="47" y="19"/>
                  </a:lnTo>
                  <a:lnTo>
                    <a:pt x="40" y="24"/>
                  </a:lnTo>
                  <a:lnTo>
                    <a:pt x="31" y="28"/>
                  </a:lnTo>
                  <a:lnTo>
                    <a:pt x="22" y="32"/>
                  </a:lnTo>
                  <a:lnTo>
                    <a:pt x="13" y="36"/>
                  </a:lnTo>
                  <a:lnTo>
                    <a:pt x="3" y="40"/>
                  </a:lnTo>
                  <a:lnTo>
                    <a:pt x="2" y="41"/>
                  </a:lnTo>
                  <a:lnTo>
                    <a:pt x="0" y="42"/>
                  </a:lnTo>
                  <a:lnTo>
                    <a:pt x="0" y="43"/>
                  </a:lnTo>
                  <a:lnTo>
                    <a:pt x="2" y="43"/>
                  </a:lnTo>
                  <a:lnTo>
                    <a:pt x="12" y="41"/>
                  </a:lnTo>
                  <a:lnTo>
                    <a:pt x="22" y="37"/>
                  </a:lnTo>
                  <a:lnTo>
                    <a:pt x="32" y="33"/>
                  </a:lnTo>
                  <a:lnTo>
                    <a:pt x="41" y="28"/>
                  </a:lnTo>
                  <a:lnTo>
                    <a:pt x="50" y="23"/>
                  </a:lnTo>
                  <a:lnTo>
                    <a:pt x="57" y="17"/>
                  </a:lnTo>
                  <a:lnTo>
                    <a:pt x="65" y="9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30" name="Freeform 206"/>
            <p:cNvSpPr>
              <a:spLocks/>
            </p:cNvSpPr>
            <p:nvPr/>
          </p:nvSpPr>
          <p:spPr bwMode="auto">
            <a:xfrm>
              <a:off x="4759" y="3560"/>
              <a:ext cx="20" cy="109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34" y="24"/>
                </a:cxn>
                <a:cxn ang="0">
                  <a:pos x="34" y="48"/>
                </a:cxn>
                <a:cxn ang="0">
                  <a:pos x="35" y="73"/>
                </a:cxn>
                <a:cxn ang="0">
                  <a:pos x="35" y="97"/>
                </a:cxn>
                <a:cxn ang="0">
                  <a:pos x="32" y="128"/>
                </a:cxn>
                <a:cxn ang="0">
                  <a:pos x="24" y="158"/>
                </a:cxn>
                <a:cxn ang="0">
                  <a:pos x="13" y="187"/>
                </a:cxn>
                <a:cxn ang="0">
                  <a:pos x="0" y="215"/>
                </a:cxn>
                <a:cxn ang="0">
                  <a:pos x="0" y="218"/>
                </a:cxn>
                <a:cxn ang="0">
                  <a:pos x="1" y="218"/>
                </a:cxn>
                <a:cxn ang="0">
                  <a:pos x="3" y="216"/>
                </a:cxn>
                <a:cxn ang="0">
                  <a:pos x="4" y="215"/>
                </a:cxn>
                <a:cxn ang="0">
                  <a:pos x="15" y="194"/>
                </a:cxn>
                <a:cxn ang="0">
                  <a:pos x="24" y="171"/>
                </a:cxn>
                <a:cxn ang="0">
                  <a:pos x="32" y="148"/>
                </a:cxn>
                <a:cxn ang="0">
                  <a:pos x="37" y="124"/>
                </a:cxn>
                <a:cxn ang="0">
                  <a:pos x="39" y="93"/>
                </a:cxn>
                <a:cxn ang="0">
                  <a:pos x="38" y="62"/>
                </a:cxn>
                <a:cxn ang="0">
                  <a:pos x="37" y="31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7" y="0"/>
                </a:cxn>
              </a:cxnLst>
              <a:rect l="0" t="0" r="r" b="b"/>
              <a:pathLst>
                <a:path w="39" h="218">
                  <a:moveTo>
                    <a:pt x="37" y="0"/>
                  </a:moveTo>
                  <a:lnTo>
                    <a:pt x="34" y="24"/>
                  </a:lnTo>
                  <a:lnTo>
                    <a:pt x="34" y="48"/>
                  </a:lnTo>
                  <a:lnTo>
                    <a:pt x="35" y="73"/>
                  </a:lnTo>
                  <a:lnTo>
                    <a:pt x="35" y="97"/>
                  </a:lnTo>
                  <a:lnTo>
                    <a:pt x="32" y="128"/>
                  </a:lnTo>
                  <a:lnTo>
                    <a:pt x="24" y="158"/>
                  </a:lnTo>
                  <a:lnTo>
                    <a:pt x="13" y="187"/>
                  </a:lnTo>
                  <a:lnTo>
                    <a:pt x="0" y="215"/>
                  </a:lnTo>
                  <a:lnTo>
                    <a:pt x="0" y="218"/>
                  </a:lnTo>
                  <a:lnTo>
                    <a:pt x="1" y="218"/>
                  </a:lnTo>
                  <a:lnTo>
                    <a:pt x="3" y="216"/>
                  </a:lnTo>
                  <a:lnTo>
                    <a:pt x="4" y="215"/>
                  </a:lnTo>
                  <a:lnTo>
                    <a:pt x="15" y="194"/>
                  </a:lnTo>
                  <a:lnTo>
                    <a:pt x="24" y="171"/>
                  </a:lnTo>
                  <a:lnTo>
                    <a:pt x="32" y="148"/>
                  </a:lnTo>
                  <a:lnTo>
                    <a:pt x="37" y="124"/>
                  </a:lnTo>
                  <a:lnTo>
                    <a:pt x="39" y="93"/>
                  </a:lnTo>
                  <a:lnTo>
                    <a:pt x="38" y="62"/>
                  </a:lnTo>
                  <a:lnTo>
                    <a:pt x="37" y="31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31" name="Freeform 207"/>
            <p:cNvSpPr>
              <a:spLocks/>
            </p:cNvSpPr>
            <p:nvPr/>
          </p:nvSpPr>
          <p:spPr bwMode="auto">
            <a:xfrm>
              <a:off x="4656" y="3589"/>
              <a:ext cx="109" cy="138"/>
            </a:xfrm>
            <a:custGeom>
              <a:avLst/>
              <a:gdLst/>
              <a:ahLst/>
              <a:cxnLst>
                <a:cxn ang="0">
                  <a:pos x="207" y="0"/>
                </a:cxn>
                <a:cxn ang="0">
                  <a:pos x="210" y="25"/>
                </a:cxn>
                <a:cxn ang="0">
                  <a:pos x="211" y="48"/>
                </a:cxn>
                <a:cxn ang="0">
                  <a:pos x="209" y="72"/>
                </a:cxn>
                <a:cxn ang="0">
                  <a:pos x="205" y="94"/>
                </a:cxn>
                <a:cxn ang="0">
                  <a:pos x="198" y="117"/>
                </a:cxn>
                <a:cxn ang="0">
                  <a:pos x="190" y="138"/>
                </a:cxn>
                <a:cxn ang="0">
                  <a:pos x="179" y="158"/>
                </a:cxn>
                <a:cxn ang="0">
                  <a:pos x="165" y="180"/>
                </a:cxn>
                <a:cxn ang="0">
                  <a:pos x="152" y="196"/>
                </a:cxn>
                <a:cxn ang="0">
                  <a:pos x="134" y="212"/>
                </a:cxn>
                <a:cxn ang="0">
                  <a:pos x="116" y="223"/>
                </a:cxn>
                <a:cxn ang="0">
                  <a:pos x="96" y="233"/>
                </a:cxn>
                <a:cxn ang="0">
                  <a:pos x="76" y="242"/>
                </a:cxn>
                <a:cxn ang="0">
                  <a:pos x="54" y="248"/>
                </a:cxn>
                <a:cxn ang="0">
                  <a:pos x="33" y="255"/>
                </a:cxn>
                <a:cxn ang="0">
                  <a:pos x="12" y="260"/>
                </a:cxn>
                <a:cxn ang="0">
                  <a:pos x="7" y="263"/>
                </a:cxn>
                <a:cxn ang="0">
                  <a:pos x="2" y="268"/>
                </a:cxn>
                <a:cxn ang="0">
                  <a:pos x="0" y="274"/>
                </a:cxn>
                <a:cxn ang="0">
                  <a:pos x="6" y="276"/>
                </a:cxn>
                <a:cxn ang="0">
                  <a:pos x="29" y="276"/>
                </a:cxn>
                <a:cxn ang="0">
                  <a:pos x="52" y="275"/>
                </a:cxn>
                <a:cxn ang="0">
                  <a:pos x="74" y="270"/>
                </a:cxn>
                <a:cxn ang="0">
                  <a:pos x="96" y="262"/>
                </a:cxn>
                <a:cxn ang="0">
                  <a:pos x="117" y="253"/>
                </a:cxn>
                <a:cxn ang="0">
                  <a:pos x="136" y="241"/>
                </a:cxn>
                <a:cxn ang="0">
                  <a:pos x="154" y="227"/>
                </a:cxn>
                <a:cxn ang="0">
                  <a:pos x="171" y="210"/>
                </a:cxn>
                <a:cxn ang="0">
                  <a:pos x="187" y="187"/>
                </a:cxn>
                <a:cxn ang="0">
                  <a:pos x="201" y="162"/>
                </a:cxn>
                <a:cxn ang="0">
                  <a:pos x="210" y="137"/>
                </a:cxn>
                <a:cxn ang="0">
                  <a:pos x="215" y="110"/>
                </a:cxn>
                <a:cxn ang="0">
                  <a:pos x="217" y="84"/>
                </a:cxn>
                <a:cxn ang="0">
                  <a:pos x="217" y="56"/>
                </a:cxn>
                <a:cxn ang="0">
                  <a:pos x="214" y="28"/>
                </a:cxn>
                <a:cxn ang="0">
                  <a:pos x="209" y="0"/>
                </a:cxn>
                <a:cxn ang="0">
                  <a:pos x="209" y="0"/>
                </a:cxn>
                <a:cxn ang="0">
                  <a:pos x="209" y="0"/>
                </a:cxn>
                <a:cxn ang="0">
                  <a:pos x="207" y="0"/>
                </a:cxn>
                <a:cxn ang="0">
                  <a:pos x="207" y="0"/>
                </a:cxn>
                <a:cxn ang="0">
                  <a:pos x="207" y="0"/>
                </a:cxn>
              </a:cxnLst>
              <a:rect l="0" t="0" r="r" b="b"/>
              <a:pathLst>
                <a:path w="217" h="276">
                  <a:moveTo>
                    <a:pt x="207" y="0"/>
                  </a:moveTo>
                  <a:lnTo>
                    <a:pt x="210" y="25"/>
                  </a:lnTo>
                  <a:lnTo>
                    <a:pt x="211" y="48"/>
                  </a:lnTo>
                  <a:lnTo>
                    <a:pt x="209" y="72"/>
                  </a:lnTo>
                  <a:lnTo>
                    <a:pt x="205" y="94"/>
                  </a:lnTo>
                  <a:lnTo>
                    <a:pt x="198" y="117"/>
                  </a:lnTo>
                  <a:lnTo>
                    <a:pt x="190" y="138"/>
                  </a:lnTo>
                  <a:lnTo>
                    <a:pt x="179" y="158"/>
                  </a:lnTo>
                  <a:lnTo>
                    <a:pt x="165" y="180"/>
                  </a:lnTo>
                  <a:lnTo>
                    <a:pt x="152" y="196"/>
                  </a:lnTo>
                  <a:lnTo>
                    <a:pt x="134" y="212"/>
                  </a:lnTo>
                  <a:lnTo>
                    <a:pt x="116" y="223"/>
                  </a:lnTo>
                  <a:lnTo>
                    <a:pt x="96" y="233"/>
                  </a:lnTo>
                  <a:lnTo>
                    <a:pt x="76" y="242"/>
                  </a:lnTo>
                  <a:lnTo>
                    <a:pt x="54" y="248"/>
                  </a:lnTo>
                  <a:lnTo>
                    <a:pt x="33" y="255"/>
                  </a:lnTo>
                  <a:lnTo>
                    <a:pt x="12" y="260"/>
                  </a:lnTo>
                  <a:lnTo>
                    <a:pt x="7" y="263"/>
                  </a:lnTo>
                  <a:lnTo>
                    <a:pt x="2" y="268"/>
                  </a:lnTo>
                  <a:lnTo>
                    <a:pt x="0" y="274"/>
                  </a:lnTo>
                  <a:lnTo>
                    <a:pt x="6" y="276"/>
                  </a:lnTo>
                  <a:lnTo>
                    <a:pt x="29" y="276"/>
                  </a:lnTo>
                  <a:lnTo>
                    <a:pt x="52" y="275"/>
                  </a:lnTo>
                  <a:lnTo>
                    <a:pt x="74" y="270"/>
                  </a:lnTo>
                  <a:lnTo>
                    <a:pt x="96" y="262"/>
                  </a:lnTo>
                  <a:lnTo>
                    <a:pt x="117" y="253"/>
                  </a:lnTo>
                  <a:lnTo>
                    <a:pt x="136" y="241"/>
                  </a:lnTo>
                  <a:lnTo>
                    <a:pt x="154" y="227"/>
                  </a:lnTo>
                  <a:lnTo>
                    <a:pt x="171" y="210"/>
                  </a:lnTo>
                  <a:lnTo>
                    <a:pt x="187" y="187"/>
                  </a:lnTo>
                  <a:lnTo>
                    <a:pt x="201" y="162"/>
                  </a:lnTo>
                  <a:lnTo>
                    <a:pt x="210" y="137"/>
                  </a:lnTo>
                  <a:lnTo>
                    <a:pt x="215" y="110"/>
                  </a:lnTo>
                  <a:lnTo>
                    <a:pt x="217" y="84"/>
                  </a:lnTo>
                  <a:lnTo>
                    <a:pt x="217" y="56"/>
                  </a:lnTo>
                  <a:lnTo>
                    <a:pt x="214" y="28"/>
                  </a:lnTo>
                  <a:lnTo>
                    <a:pt x="209" y="0"/>
                  </a:lnTo>
                  <a:lnTo>
                    <a:pt x="209" y="0"/>
                  </a:lnTo>
                  <a:lnTo>
                    <a:pt x="209" y="0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32" name="Freeform 208"/>
            <p:cNvSpPr>
              <a:spLocks/>
            </p:cNvSpPr>
            <p:nvPr/>
          </p:nvSpPr>
          <p:spPr bwMode="auto">
            <a:xfrm>
              <a:off x="4544" y="3676"/>
              <a:ext cx="178" cy="59"/>
            </a:xfrm>
            <a:custGeom>
              <a:avLst/>
              <a:gdLst/>
              <a:ahLst/>
              <a:cxnLst>
                <a:cxn ang="0">
                  <a:pos x="356" y="0"/>
                </a:cxn>
                <a:cxn ang="0">
                  <a:pos x="351" y="9"/>
                </a:cxn>
                <a:cxn ang="0">
                  <a:pos x="344" y="16"/>
                </a:cxn>
                <a:cxn ang="0">
                  <a:pos x="339" y="25"/>
                </a:cxn>
                <a:cxn ang="0">
                  <a:pos x="333" y="33"/>
                </a:cxn>
                <a:cxn ang="0">
                  <a:pos x="328" y="40"/>
                </a:cxn>
                <a:cxn ang="0">
                  <a:pos x="321" y="48"/>
                </a:cxn>
                <a:cxn ang="0">
                  <a:pos x="314" y="54"/>
                </a:cxn>
                <a:cxn ang="0">
                  <a:pos x="306" y="61"/>
                </a:cxn>
                <a:cxn ang="0">
                  <a:pos x="294" y="68"/>
                </a:cxn>
                <a:cxn ang="0">
                  <a:pos x="280" y="76"/>
                </a:cxn>
                <a:cxn ang="0">
                  <a:pos x="264" y="81"/>
                </a:cxn>
                <a:cxn ang="0">
                  <a:pos x="249" y="85"/>
                </a:cxn>
                <a:cxn ang="0">
                  <a:pos x="233" y="87"/>
                </a:cxn>
                <a:cxn ang="0">
                  <a:pos x="218" y="90"/>
                </a:cxn>
                <a:cxn ang="0">
                  <a:pos x="202" y="92"/>
                </a:cxn>
                <a:cxn ang="0">
                  <a:pos x="187" y="93"/>
                </a:cxn>
                <a:cxn ang="0">
                  <a:pos x="166" y="95"/>
                </a:cxn>
                <a:cxn ang="0">
                  <a:pos x="143" y="93"/>
                </a:cxn>
                <a:cxn ang="0">
                  <a:pos x="121" y="90"/>
                </a:cxn>
                <a:cxn ang="0">
                  <a:pos x="99" y="86"/>
                </a:cxn>
                <a:cxn ang="0">
                  <a:pos x="76" y="81"/>
                </a:cxn>
                <a:cxn ang="0">
                  <a:pos x="54" y="75"/>
                </a:cxn>
                <a:cxn ang="0">
                  <a:pos x="33" y="69"/>
                </a:cxn>
                <a:cxn ang="0">
                  <a:pos x="11" y="63"/>
                </a:cxn>
                <a:cxn ang="0">
                  <a:pos x="7" y="64"/>
                </a:cxn>
                <a:cxn ang="0">
                  <a:pos x="2" y="67"/>
                </a:cxn>
                <a:cxn ang="0">
                  <a:pos x="0" y="72"/>
                </a:cxn>
                <a:cxn ang="0">
                  <a:pos x="1" y="76"/>
                </a:cxn>
                <a:cxn ang="0">
                  <a:pos x="14" y="83"/>
                </a:cxn>
                <a:cxn ang="0">
                  <a:pos x="26" y="90"/>
                </a:cxn>
                <a:cxn ang="0">
                  <a:pos x="39" y="96"/>
                </a:cxn>
                <a:cxn ang="0">
                  <a:pos x="53" y="101"/>
                </a:cxn>
                <a:cxn ang="0">
                  <a:pos x="66" y="105"/>
                </a:cxn>
                <a:cxn ang="0">
                  <a:pos x="80" y="109"/>
                </a:cxn>
                <a:cxn ang="0">
                  <a:pos x="93" y="112"/>
                </a:cxn>
                <a:cxn ang="0">
                  <a:pos x="107" y="115"/>
                </a:cxn>
                <a:cxn ang="0">
                  <a:pos x="120" y="116"/>
                </a:cxn>
                <a:cxn ang="0">
                  <a:pos x="134" y="118"/>
                </a:cxn>
                <a:cxn ang="0">
                  <a:pos x="149" y="118"/>
                </a:cxn>
                <a:cxn ang="0">
                  <a:pos x="163" y="116"/>
                </a:cxn>
                <a:cxn ang="0">
                  <a:pos x="177" y="116"/>
                </a:cxn>
                <a:cxn ang="0">
                  <a:pos x="191" y="114"/>
                </a:cxn>
                <a:cxn ang="0">
                  <a:pos x="206" y="111"/>
                </a:cxn>
                <a:cxn ang="0">
                  <a:pos x="220" y="109"/>
                </a:cxn>
                <a:cxn ang="0">
                  <a:pos x="244" y="102"/>
                </a:cxn>
                <a:cxn ang="0">
                  <a:pos x="264" y="93"/>
                </a:cxn>
                <a:cxn ang="0">
                  <a:pos x="283" y="83"/>
                </a:cxn>
                <a:cxn ang="0">
                  <a:pos x="301" y="71"/>
                </a:cxn>
                <a:cxn ang="0">
                  <a:pos x="316" y="56"/>
                </a:cxn>
                <a:cxn ang="0">
                  <a:pos x="330" y="39"/>
                </a:cxn>
                <a:cxn ang="0">
                  <a:pos x="343" y="20"/>
                </a:cxn>
                <a:cxn ang="0">
                  <a:pos x="356" y="0"/>
                </a:cxn>
                <a:cxn ang="0">
                  <a:pos x="356" y="0"/>
                </a:cxn>
                <a:cxn ang="0">
                  <a:pos x="356" y="0"/>
                </a:cxn>
                <a:cxn ang="0">
                  <a:pos x="356" y="0"/>
                </a:cxn>
                <a:cxn ang="0">
                  <a:pos x="356" y="0"/>
                </a:cxn>
                <a:cxn ang="0">
                  <a:pos x="356" y="0"/>
                </a:cxn>
              </a:cxnLst>
              <a:rect l="0" t="0" r="r" b="b"/>
              <a:pathLst>
                <a:path w="356" h="118">
                  <a:moveTo>
                    <a:pt x="356" y="0"/>
                  </a:moveTo>
                  <a:lnTo>
                    <a:pt x="351" y="9"/>
                  </a:lnTo>
                  <a:lnTo>
                    <a:pt x="344" y="16"/>
                  </a:lnTo>
                  <a:lnTo>
                    <a:pt x="339" y="25"/>
                  </a:lnTo>
                  <a:lnTo>
                    <a:pt x="333" y="33"/>
                  </a:lnTo>
                  <a:lnTo>
                    <a:pt x="328" y="40"/>
                  </a:lnTo>
                  <a:lnTo>
                    <a:pt x="321" y="48"/>
                  </a:lnTo>
                  <a:lnTo>
                    <a:pt x="314" y="54"/>
                  </a:lnTo>
                  <a:lnTo>
                    <a:pt x="306" y="61"/>
                  </a:lnTo>
                  <a:lnTo>
                    <a:pt x="294" y="68"/>
                  </a:lnTo>
                  <a:lnTo>
                    <a:pt x="280" y="76"/>
                  </a:lnTo>
                  <a:lnTo>
                    <a:pt x="264" y="81"/>
                  </a:lnTo>
                  <a:lnTo>
                    <a:pt x="249" y="85"/>
                  </a:lnTo>
                  <a:lnTo>
                    <a:pt x="233" y="87"/>
                  </a:lnTo>
                  <a:lnTo>
                    <a:pt x="218" y="90"/>
                  </a:lnTo>
                  <a:lnTo>
                    <a:pt x="202" y="92"/>
                  </a:lnTo>
                  <a:lnTo>
                    <a:pt x="187" y="93"/>
                  </a:lnTo>
                  <a:lnTo>
                    <a:pt x="166" y="95"/>
                  </a:lnTo>
                  <a:lnTo>
                    <a:pt x="143" y="93"/>
                  </a:lnTo>
                  <a:lnTo>
                    <a:pt x="121" y="90"/>
                  </a:lnTo>
                  <a:lnTo>
                    <a:pt x="99" y="86"/>
                  </a:lnTo>
                  <a:lnTo>
                    <a:pt x="76" y="81"/>
                  </a:lnTo>
                  <a:lnTo>
                    <a:pt x="54" y="75"/>
                  </a:lnTo>
                  <a:lnTo>
                    <a:pt x="33" y="69"/>
                  </a:lnTo>
                  <a:lnTo>
                    <a:pt x="11" y="63"/>
                  </a:lnTo>
                  <a:lnTo>
                    <a:pt x="7" y="64"/>
                  </a:lnTo>
                  <a:lnTo>
                    <a:pt x="2" y="67"/>
                  </a:lnTo>
                  <a:lnTo>
                    <a:pt x="0" y="72"/>
                  </a:lnTo>
                  <a:lnTo>
                    <a:pt x="1" y="76"/>
                  </a:lnTo>
                  <a:lnTo>
                    <a:pt x="14" y="83"/>
                  </a:lnTo>
                  <a:lnTo>
                    <a:pt x="26" y="90"/>
                  </a:lnTo>
                  <a:lnTo>
                    <a:pt x="39" y="96"/>
                  </a:lnTo>
                  <a:lnTo>
                    <a:pt x="53" y="101"/>
                  </a:lnTo>
                  <a:lnTo>
                    <a:pt x="66" y="105"/>
                  </a:lnTo>
                  <a:lnTo>
                    <a:pt x="80" y="109"/>
                  </a:lnTo>
                  <a:lnTo>
                    <a:pt x="93" y="112"/>
                  </a:lnTo>
                  <a:lnTo>
                    <a:pt x="107" y="115"/>
                  </a:lnTo>
                  <a:lnTo>
                    <a:pt x="120" y="116"/>
                  </a:lnTo>
                  <a:lnTo>
                    <a:pt x="134" y="118"/>
                  </a:lnTo>
                  <a:lnTo>
                    <a:pt x="149" y="118"/>
                  </a:lnTo>
                  <a:lnTo>
                    <a:pt x="163" y="116"/>
                  </a:lnTo>
                  <a:lnTo>
                    <a:pt x="177" y="116"/>
                  </a:lnTo>
                  <a:lnTo>
                    <a:pt x="191" y="114"/>
                  </a:lnTo>
                  <a:lnTo>
                    <a:pt x="206" y="111"/>
                  </a:lnTo>
                  <a:lnTo>
                    <a:pt x="220" y="109"/>
                  </a:lnTo>
                  <a:lnTo>
                    <a:pt x="244" y="102"/>
                  </a:lnTo>
                  <a:lnTo>
                    <a:pt x="264" y="93"/>
                  </a:lnTo>
                  <a:lnTo>
                    <a:pt x="283" y="83"/>
                  </a:lnTo>
                  <a:lnTo>
                    <a:pt x="301" y="71"/>
                  </a:lnTo>
                  <a:lnTo>
                    <a:pt x="316" y="56"/>
                  </a:lnTo>
                  <a:lnTo>
                    <a:pt x="330" y="39"/>
                  </a:lnTo>
                  <a:lnTo>
                    <a:pt x="343" y="2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33" name="Freeform 209"/>
            <p:cNvSpPr>
              <a:spLocks/>
            </p:cNvSpPr>
            <p:nvPr/>
          </p:nvSpPr>
          <p:spPr bwMode="auto">
            <a:xfrm>
              <a:off x="4542" y="3251"/>
              <a:ext cx="33" cy="146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57" y="52"/>
                </a:cxn>
                <a:cxn ang="0">
                  <a:pos x="58" y="106"/>
                </a:cxn>
                <a:cxn ang="0">
                  <a:pos x="51" y="158"/>
                </a:cxn>
                <a:cxn ang="0">
                  <a:pos x="29" y="209"/>
                </a:cxn>
                <a:cxn ang="0">
                  <a:pos x="16" y="229"/>
                </a:cxn>
                <a:cxn ang="0">
                  <a:pos x="6" y="246"/>
                </a:cxn>
                <a:cxn ang="0">
                  <a:pos x="0" y="263"/>
                </a:cxn>
                <a:cxn ang="0">
                  <a:pos x="1" y="287"/>
                </a:cxn>
                <a:cxn ang="0">
                  <a:pos x="4" y="290"/>
                </a:cxn>
                <a:cxn ang="0">
                  <a:pos x="6" y="289"/>
                </a:cxn>
                <a:cxn ang="0">
                  <a:pos x="9" y="285"/>
                </a:cxn>
                <a:cxn ang="0">
                  <a:pos x="10" y="282"/>
                </a:cxn>
                <a:cxn ang="0">
                  <a:pos x="11" y="266"/>
                </a:cxn>
                <a:cxn ang="0">
                  <a:pos x="16" y="248"/>
                </a:cxn>
                <a:cxn ang="0">
                  <a:pos x="24" y="230"/>
                </a:cxn>
                <a:cxn ang="0">
                  <a:pos x="32" y="213"/>
                </a:cxn>
                <a:cxn ang="0">
                  <a:pos x="40" y="195"/>
                </a:cxn>
                <a:cxn ang="0">
                  <a:pos x="49" y="177"/>
                </a:cxn>
                <a:cxn ang="0">
                  <a:pos x="56" y="161"/>
                </a:cxn>
                <a:cxn ang="0">
                  <a:pos x="61" y="143"/>
                </a:cxn>
                <a:cxn ang="0">
                  <a:pos x="65" y="108"/>
                </a:cxn>
                <a:cxn ang="0">
                  <a:pos x="63" y="71"/>
                </a:cxn>
                <a:cxn ang="0">
                  <a:pos x="57" y="34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65" h="290">
                  <a:moveTo>
                    <a:pt x="46" y="0"/>
                  </a:moveTo>
                  <a:lnTo>
                    <a:pt x="57" y="52"/>
                  </a:lnTo>
                  <a:lnTo>
                    <a:pt x="58" y="106"/>
                  </a:lnTo>
                  <a:lnTo>
                    <a:pt x="51" y="158"/>
                  </a:lnTo>
                  <a:lnTo>
                    <a:pt x="29" y="209"/>
                  </a:lnTo>
                  <a:lnTo>
                    <a:pt x="16" y="229"/>
                  </a:lnTo>
                  <a:lnTo>
                    <a:pt x="6" y="246"/>
                  </a:lnTo>
                  <a:lnTo>
                    <a:pt x="0" y="263"/>
                  </a:lnTo>
                  <a:lnTo>
                    <a:pt x="1" y="287"/>
                  </a:lnTo>
                  <a:lnTo>
                    <a:pt x="4" y="290"/>
                  </a:lnTo>
                  <a:lnTo>
                    <a:pt x="6" y="289"/>
                  </a:lnTo>
                  <a:lnTo>
                    <a:pt x="9" y="285"/>
                  </a:lnTo>
                  <a:lnTo>
                    <a:pt x="10" y="282"/>
                  </a:lnTo>
                  <a:lnTo>
                    <a:pt x="11" y="266"/>
                  </a:lnTo>
                  <a:lnTo>
                    <a:pt x="16" y="248"/>
                  </a:lnTo>
                  <a:lnTo>
                    <a:pt x="24" y="230"/>
                  </a:lnTo>
                  <a:lnTo>
                    <a:pt x="32" y="213"/>
                  </a:lnTo>
                  <a:lnTo>
                    <a:pt x="40" y="195"/>
                  </a:lnTo>
                  <a:lnTo>
                    <a:pt x="49" y="177"/>
                  </a:lnTo>
                  <a:lnTo>
                    <a:pt x="56" y="161"/>
                  </a:lnTo>
                  <a:lnTo>
                    <a:pt x="61" y="143"/>
                  </a:lnTo>
                  <a:lnTo>
                    <a:pt x="65" y="108"/>
                  </a:lnTo>
                  <a:lnTo>
                    <a:pt x="63" y="71"/>
                  </a:lnTo>
                  <a:lnTo>
                    <a:pt x="57" y="34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34" name="Freeform 210"/>
            <p:cNvSpPr>
              <a:spLocks/>
            </p:cNvSpPr>
            <p:nvPr/>
          </p:nvSpPr>
          <p:spPr bwMode="auto">
            <a:xfrm>
              <a:off x="4396" y="3655"/>
              <a:ext cx="179" cy="5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9"/>
                </a:cxn>
                <a:cxn ang="0">
                  <a:pos x="21" y="16"/>
                </a:cxn>
                <a:cxn ang="0">
                  <a:pos x="31" y="24"/>
                </a:cxn>
                <a:cxn ang="0">
                  <a:pos x="41" y="30"/>
                </a:cxn>
                <a:cxn ang="0">
                  <a:pos x="51" y="38"/>
                </a:cxn>
                <a:cxn ang="0">
                  <a:pos x="62" y="44"/>
                </a:cxn>
                <a:cxn ang="0">
                  <a:pos x="73" y="49"/>
                </a:cxn>
                <a:cxn ang="0">
                  <a:pos x="84" y="56"/>
                </a:cxn>
                <a:cxn ang="0">
                  <a:pos x="95" y="62"/>
                </a:cxn>
                <a:cxn ang="0">
                  <a:pos x="108" y="68"/>
                </a:cxn>
                <a:cxn ang="0">
                  <a:pos x="122" y="76"/>
                </a:cxn>
                <a:cxn ang="0">
                  <a:pos x="137" y="82"/>
                </a:cxn>
                <a:cxn ang="0">
                  <a:pos x="151" y="89"/>
                </a:cxn>
                <a:cxn ang="0">
                  <a:pos x="165" y="94"/>
                </a:cxn>
                <a:cxn ang="0">
                  <a:pos x="179" y="98"/>
                </a:cxn>
                <a:cxn ang="0">
                  <a:pos x="193" y="100"/>
                </a:cxn>
                <a:cxn ang="0">
                  <a:pos x="217" y="101"/>
                </a:cxn>
                <a:cxn ang="0">
                  <a:pos x="240" y="100"/>
                </a:cxn>
                <a:cxn ang="0">
                  <a:pos x="261" y="96"/>
                </a:cxn>
                <a:cxn ang="0">
                  <a:pos x="283" y="89"/>
                </a:cxn>
                <a:cxn ang="0">
                  <a:pos x="302" y="80"/>
                </a:cxn>
                <a:cxn ang="0">
                  <a:pos x="322" y="67"/>
                </a:cxn>
                <a:cxn ang="0">
                  <a:pos x="340" y="53"/>
                </a:cxn>
                <a:cxn ang="0">
                  <a:pos x="358" y="38"/>
                </a:cxn>
                <a:cxn ang="0">
                  <a:pos x="358" y="37"/>
                </a:cxn>
                <a:cxn ang="0">
                  <a:pos x="358" y="35"/>
                </a:cxn>
                <a:cxn ang="0">
                  <a:pos x="358" y="34"/>
                </a:cxn>
                <a:cxn ang="0">
                  <a:pos x="356" y="34"/>
                </a:cxn>
                <a:cxn ang="0">
                  <a:pos x="337" y="51"/>
                </a:cxn>
                <a:cxn ang="0">
                  <a:pos x="317" y="65"/>
                </a:cxn>
                <a:cxn ang="0">
                  <a:pos x="295" y="77"/>
                </a:cxn>
                <a:cxn ang="0">
                  <a:pos x="274" y="87"/>
                </a:cxn>
                <a:cxn ang="0">
                  <a:pos x="250" y="94"/>
                </a:cxn>
                <a:cxn ang="0">
                  <a:pos x="226" y="96"/>
                </a:cxn>
                <a:cxn ang="0">
                  <a:pos x="202" y="96"/>
                </a:cxn>
                <a:cxn ang="0">
                  <a:pos x="176" y="91"/>
                </a:cxn>
                <a:cxn ang="0">
                  <a:pos x="154" y="84"/>
                </a:cxn>
                <a:cxn ang="0">
                  <a:pos x="131" y="75"/>
                </a:cxn>
                <a:cxn ang="0">
                  <a:pos x="108" y="65"/>
                </a:cxn>
                <a:cxn ang="0">
                  <a:pos x="85" y="53"/>
                </a:cxn>
                <a:cxn ang="0">
                  <a:pos x="62" y="42"/>
                </a:cxn>
                <a:cxn ang="0">
                  <a:pos x="41" y="29"/>
                </a:cxn>
                <a:cxn ang="0">
                  <a:pos x="21" y="15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358" h="101">
                  <a:moveTo>
                    <a:pt x="0" y="1"/>
                  </a:moveTo>
                  <a:lnTo>
                    <a:pt x="11" y="9"/>
                  </a:lnTo>
                  <a:lnTo>
                    <a:pt x="21" y="16"/>
                  </a:lnTo>
                  <a:lnTo>
                    <a:pt x="31" y="24"/>
                  </a:lnTo>
                  <a:lnTo>
                    <a:pt x="41" y="30"/>
                  </a:lnTo>
                  <a:lnTo>
                    <a:pt x="51" y="38"/>
                  </a:lnTo>
                  <a:lnTo>
                    <a:pt x="62" y="44"/>
                  </a:lnTo>
                  <a:lnTo>
                    <a:pt x="73" y="49"/>
                  </a:lnTo>
                  <a:lnTo>
                    <a:pt x="84" y="56"/>
                  </a:lnTo>
                  <a:lnTo>
                    <a:pt x="95" y="62"/>
                  </a:lnTo>
                  <a:lnTo>
                    <a:pt x="108" y="68"/>
                  </a:lnTo>
                  <a:lnTo>
                    <a:pt x="122" y="76"/>
                  </a:lnTo>
                  <a:lnTo>
                    <a:pt x="137" y="82"/>
                  </a:lnTo>
                  <a:lnTo>
                    <a:pt x="151" y="89"/>
                  </a:lnTo>
                  <a:lnTo>
                    <a:pt x="165" y="94"/>
                  </a:lnTo>
                  <a:lnTo>
                    <a:pt x="179" y="98"/>
                  </a:lnTo>
                  <a:lnTo>
                    <a:pt x="193" y="100"/>
                  </a:lnTo>
                  <a:lnTo>
                    <a:pt x="217" y="101"/>
                  </a:lnTo>
                  <a:lnTo>
                    <a:pt x="240" y="100"/>
                  </a:lnTo>
                  <a:lnTo>
                    <a:pt x="261" y="96"/>
                  </a:lnTo>
                  <a:lnTo>
                    <a:pt x="283" y="89"/>
                  </a:lnTo>
                  <a:lnTo>
                    <a:pt x="302" y="80"/>
                  </a:lnTo>
                  <a:lnTo>
                    <a:pt x="322" y="67"/>
                  </a:lnTo>
                  <a:lnTo>
                    <a:pt x="340" y="53"/>
                  </a:lnTo>
                  <a:lnTo>
                    <a:pt x="358" y="38"/>
                  </a:lnTo>
                  <a:lnTo>
                    <a:pt x="358" y="37"/>
                  </a:lnTo>
                  <a:lnTo>
                    <a:pt x="358" y="35"/>
                  </a:lnTo>
                  <a:lnTo>
                    <a:pt x="358" y="34"/>
                  </a:lnTo>
                  <a:lnTo>
                    <a:pt x="356" y="34"/>
                  </a:lnTo>
                  <a:lnTo>
                    <a:pt x="337" y="51"/>
                  </a:lnTo>
                  <a:lnTo>
                    <a:pt x="317" y="65"/>
                  </a:lnTo>
                  <a:lnTo>
                    <a:pt x="295" y="77"/>
                  </a:lnTo>
                  <a:lnTo>
                    <a:pt x="274" y="87"/>
                  </a:lnTo>
                  <a:lnTo>
                    <a:pt x="250" y="94"/>
                  </a:lnTo>
                  <a:lnTo>
                    <a:pt x="226" y="96"/>
                  </a:lnTo>
                  <a:lnTo>
                    <a:pt x="202" y="96"/>
                  </a:lnTo>
                  <a:lnTo>
                    <a:pt x="176" y="91"/>
                  </a:lnTo>
                  <a:lnTo>
                    <a:pt x="154" y="84"/>
                  </a:lnTo>
                  <a:lnTo>
                    <a:pt x="131" y="75"/>
                  </a:lnTo>
                  <a:lnTo>
                    <a:pt x="108" y="65"/>
                  </a:lnTo>
                  <a:lnTo>
                    <a:pt x="85" y="53"/>
                  </a:lnTo>
                  <a:lnTo>
                    <a:pt x="62" y="42"/>
                  </a:lnTo>
                  <a:lnTo>
                    <a:pt x="41" y="29"/>
                  </a:lnTo>
                  <a:lnTo>
                    <a:pt x="21" y="15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35" name="Freeform 211"/>
            <p:cNvSpPr>
              <a:spLocks/>
            </p:cNvSpPr>
            <p:nvPr/>
          </p:nvSpPr>
          <p:spPr bwMode="auto">
            <a:xfrm>
              <a:off x="4522" y="3595"/>
              <a:ext cx="98" cy="119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4" y="24"/>
                </a:cxn>
                <a:cxn ang="0">
                  <a:pos x="190" y="49"/>
                </a:cxn>
                <a:cxn ang="0">
                  <a:pos x="187" y="71"/>
                </a:cxn>
                <a:cxn ang="0">
                  <a:pos x="181" y="94"/>
                </a:cxn>
                <a:cxn ang="0">
                  <a:pos x="175" y="116"/>
                </a:cxn>
                <a:cxn ang="0">
                  <a:pos x="166" y="137"/>
                </a:cxn>
                <a:cxn ang="0">
                  <a:pos x="155" y="157"/>
                </a:cxn>
                <a:cxn ang="0">
                  <a:pos x="140" y="178"/>
                </a:cxn>
                <a:cxn ang="0">
                  <a:pos x="127" y="190"/>
                </a:cxn>
                <a:cxn ang="0">
                  <a:pos x="112" y="199"/>
                </a:cxn>
                <a:cxn ang="0">
                  <a:pos x="95" y="208"/>
                </a:cxn>
                <a:cxn ang="0">
                  <a:pos x="79" y="214"/>
                </a:cxn>
                <a:cxn ang="0">
                  <a:pos x="60" y="220"/>
                </a:cxn>
                <a:cxn ang="0">
                  <a:pos x="42" y="223"/>
                </a:cxn>
                <a:cxn ang="0">
                  <a:pos x="24" y="227"/>
                </a:cxn>
                <a:cxn ang="0">
                  <a:pos x="7" y="230"/>
                </a:cxn>
                <a:cxn ang="0">
                  <a:pos x="4" y="231"/>
                </a:cxn>
                <a:cxn ang="0">
                  <a:pos x="2" y="233"/>
                </a:cxn>
                <a:cxn ang="0">
                  <a:pos x="0" y="237"/>
                </a:cxn>
                <a:cxn ang="0">
                  <a:pos x="3" y="239"/>
                </a:cxn>
                <a:cxn ang="0">
                  <a:pos x="23" y="237"/>
                </a:cxn>
                <a:cxn ang="0">
                  <a:pos x="43" y="235"/>
                </a:cxn>
                <a:cxn ang="0">
                  <a:pos x="62" y="231"/>
                </a:cxn>
                <a:cxn ang="0">
                  <a:pos x="80" y="226"/>
                </a:cxn>
                <a:cxn ang="0">
                  <a:pos x="98" y="218"/>
                </a:cxn>
                <a:cxn ang="0">
                  <a:pos x="114" y="209"/>
                </a:cxn>
                <a:cxn ang="0">
                  <a:pos x="130" y="197"/>
                </a:cxn>
                <a:cxn ang="0">
                  <a:pos x="145" y="183"/>
                </a:cxn>
                <a:cxn ang="0">
                  <a:pos x="160" y="164"/>
                </a:cxn>
                <a:cxn ang="0">
                  <a:pos x="171" y="142"/>
                </a:cxn>
                <a:cxn ang="0">
                  <a:pos x="179" y="119"/>
                </a:cxn>
                <a:cxn ang="0">
                  <a:pos x="185" y="97"/>
                </a:cxn>
                <a:cxn ang="0">
                  <a:pos x="189" y="73"/>
                </a:cxn>
                <a:cxn ang="0">
                  <a:pos x="193" y="49"/>
                </a:cxn>
                <a:cxn ang="0">
                  <a:pos x="195" y="24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197" h="239">
                  <a:moveTo>
                    <a:pt x="197" y="0"/>
                  </a:moveTo>
                  <a:lnTo>
                    <a:pt x="194" y="24"/>
                  </a:lnTo>
                  <a:lnTo>
                    <a:pt x="190" y="49"/>
                  </a:lnTo>
                  <a:lnTo>
                    <a:pt x="187" y="71"/>
                  </a:lnTo>
                  <a:lnTo>
                    <a:pt x="181" y="94"/>
                  </a:lnTo>
                  <a:lnTo>
                    <a:pt x="175" y="116"/>
                  </a:lnTo>
                  <a:lnTo>
                    <a:pt x="166" y="137"/>
                  </a:lnTo>
                  <a:lnTo>
                    <a:pt x="155" y="157"/>
                  </a:lnTo>
                  <a:lnTo>
                    <a:pt x="140" y="178"/>
                  </a:lnTo>
                  <a:lnTo>
                    <a:pt x="127" y="190"/>
                  </a:lnTo>
                  <a:lnTo>
                    <a:pt x="112" y="199"/>
                  </a:lnTo>
                  <a:lnTo>
                    <a:pt x="95" y="208"/>
                  </a:lnTo>
                  <a:lnTo>
                    <a:pt x="79" y="214"/>
                  </a:lnTo>
                  <a:lnTo>
                    <a:pt x="60" y="220"/>
                  </a:lnTo>
                  <a:lnTo>
                    <a:pt x="42" y="223"/>
                  </a:lnTo>
                  <a:lnTo>
                    <a:pt x="24" y="227"/>
                  </a:lnTo>
                  <a:lnTo>
                    <a:pt x="7" y="230"/>
                  </a:lnTo>
                  <a:lnTo>
                    <a:pt x="4" y="231"/>
                  </a:lnTo>
                  <a:lnTo>
                    <a:pt x="2" y="233"/>
                  </a:lnTo>
                  <a:lnTo>
                    <a:pt x="0" y="237"/>
                  </a:lnTo>
                  <a:lnTo>
                    <a:pt x="3" y="239"/>
                  </a:lnTo>
                  <a:lnTo>
                    <a:pt x="23" y="237"/>
                  </a:lnTo>
                  <a:lnTo>
                    <a:pt x="43" y="235"/>
                  </a:lnTo>
                  <a:lnTo>
                    <a:pt x="62" y="231"/>
                  </a:lnTo>
                  <a:lnTo>
                    <a:pt x="80" y="226"/>
                  </a:lnTo>
                  <a:lnTo>
                    <a:pt x="98" y="218"/>
                  </a:lnTo>
                  <a:lnTo>
                    <a:pt x="114" y="209"/>
                  </a:lnTo>
                  <a:lnTo>
                    <a:pt x="130" y="197"/>
                  </a:lnTo>
                  <a:lnTo>
                    <a:pt x="145" y="183"/>
                  </a:lnTo>
                  <a:lnTo>
                    <a:pt x="160" y="164"/>
                  </a:lnTo>
                  <a:lnTo>
                    <a:pt x="171" y="142"/>
                  </a:lnTo>
                  <a:lnTo>
                    <a:pt x="179" y="119"/>
                  </a:lnTo>
                  <a:lnTo>
                    <a:pt x="185" y="97"/>
                  </a:lnTo>
                  <a:lnTo>
                    <a:pt x="189" y="73"/>
                  </a:lnTo>
                  <a:lnTo>
                    <a:pt x="193" y="49"/>
                  </a:lnTo>
                  <a:lnTo>
                    <a:pt x="195" y="24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36" name="Freeform 212"/>
            <p:cNvSpPr>
              <a:spLocks/>
            </p:cNvSpPr>
            <p:nvPr/>
          </p:nvSpPr>
          <p:spPr bwMode="auto">
            <a:xfrm>
              <a:off x="3932" y="3329"/>
              <a:ext cx="173" cy="92"/>
            </a:xfrm>
            <a:custGeom>
              <a:avLst/>
              <a:gdLst/>
              <a:ahLst/>
              <a:cxnLst>
                <a:cxn ang="0">
                  <a:pos x="346" y="0"/>
                </a:cxn>
                <a:cxn ang="0">
                  <a:pos x="326" y="1"/>
                </a:cxn>
                <a:cxn ang="0">
                  <a:pos x="307" y="2"/>
                </a:cxn>
                <a:cxn ang="0">
                  <a:pos x="289" y="6"/>
                </a:cxn>
                <a:cxn ang="0">
                  <a:pos x="270" y="11"/>
                </a:cxn>
                <a:cxn ang="0">
                  <a:pos x="252" y="17"/>
                </a:cxn>
                <a:cxn ang="0">
                  <a:pos x="234" y="25"/>
                </a:cxn>
                <a:cxn ang="0">
                  <a:pos x="218" y="34"/>
                </a:cxn>
                <a:cxn ang="0">
                  <a:pos x="200" y="44"/>
                </a:cxn>
                <a:cxn ang="0">
                  <a:pos x="177" y="63"/>
                </a:cxn>
                <a:cxn ang="0">
                  <a:pos x="157" y="86"/>
                </a:cxn>
                <a:cxn ang="0">
                  <a:pos x="136" y="112"/>
                </a:cxn>
                <a:cxn ang="0">
                  <a:pos x="113" y="137"/>
                </a:cxn>
                <a:cxn ang="0">
                  <a:pos x="90" y="156"/>
                </a:cxn>
                <a:cxn ang="0">
                  <a:pos x="64" y="167"/>
                </a:cxn>
                <a:cxn ang="0">
                  <a:pos x="36" y="166"/>
                </a:cxn>
                <a:cxn ang="0">
                  <a:pos x="4" y="150"/>
                </a:cxn>
                <a:cxn ang="0">
                  <a:pos x="3" y="150"/>
                </a:cxn>
                <a:cxn ang="0">
                  <a:pos x="0" y="150"/>
                </a:cxn>
                <a:cxn ang="0">
                  <a:pos x="0" y="152"/>
                </a:cxn>
                <a:cxn ang="0">
                  <a:pos x="0" y="153"/>
                </a:cxn>
                <a:cxn ang="0">
                  <a:pos x="13" y="163"/>
                </a:cxn>
                <a:cxn ang="0">
                  <a:pos x="27" y="172"/>
                </a:cxn>
                <a:cxn ang="0">
                  <a:pos x="41" y="178"/>
                </a:cxn>
                <a:cxn ang="0">
                  <a:pos x="56" y="182"/>
                </a:cxn>
                <a:cxn ang="0">
                  <a:pos x="71" y="182"/>
                </a:cxn>
                <a:cxn ang="0">
                  <a:pos x="85" y="180"/>
                </a:cxn>
                <a:cxn ang="0">
                  <a:pos x="99" y="173"/>
                </a:cxn>
                <a:cxn ang="0">
                  <a:pos x="113" y="162"/>
                </a:cxn>
                <a:cxn ang="0">
                  <a:pos x="122" y="152"/>
                </a:cxn>
                <a:cxn ang="0">
                  <a:pos x="131" y="140"/>
                </a:cxn>
                <a:cxn ang="0">
                  <a:pos x="138" y="129"/>
                </a:cxn>
                <a:cxn ang="0">
                  <a:pos x="146" y="118"/>
                </a:cxn>
                <a:cxn ang="0">
                  <a:pos x="153" y="106"/>
                </a:cxn>
                <a:cxn ang="0">
                  <a:pos x="161" y="95"/>
                </a:cxn>
                <a:cxn ang="0">
                  <a:pos x="170" y="83"/>
                </a:cxn>
                <a:cxn ang="0">
                  <a:pos x="179" y="73"/>
                </a:cxn>
                <a:cxn ang="0">
                  <a:pos x="195" y="57"/>
                </a:cxn>
                <a:cxn ang="0">
                  <a:pos x="214" y="43"/>
                </a:cxn>
                <a:cxn ang="0">
                  <a:pos x="234" y="30"/>
                </a:cxn>
                <a:cxn ang="0">
                  <a:pos x="255" y="21"/>
                </a:cxn>
                <a:cxn ang="0">
                  <a:pos x="278" y="12"/>
                </a:cxn>
                <a:cxn ang="0">
                  <a:pos x="299" y="7"/>
                </a:cxn>
                <a:cxn ang="0">
                  <a:pos x="323" y="2"/>
                </a:cxn>
                <a:cxn ang="0">
                  <a:pos x="346" y="0"/>
                </a:cxn>
                <a:cxn ang="0">
                  <a:pos x="346" y="0"/>
                </a:cxn>
                <a:cxn ang="0">
                  <a:pos x="346" y="0"/>
                </a:cxn>
                <a:cxn ang="0">
                  <a:pos x="346" y="0"/>
                </a:cxn>
                <a:cxn ang="0">
                  <a:pos x="346" y="0"/>
                </a:cxn>
                <a:cxn ang="0">
                  <a:pos x="346" y="0"/>
                </a:cxn>
              </a:cxnLst>
              <a:rect l="0" t="0" r="r" b="b"/>
              <a:pathLst>
                <a:path w="346" h="182">
                  <a:moveTo>
                    <a:pt x="346" y="0"/>
                  </a:moveTo>
                  <a:lnTo>
                    <a:pt x="326" y="1"/>
                  </a:lnTo>
                  <a:lnTo>
                    <a:pt x="307" y="2"/>
                  </a:lnTo>
                  <a:lnTo>
                    <a:pt x="289" y="6"/>
                  </a:lnTo>
                  <a:lnTo>
                    <a:pt x="270" y="11"/>
                  </a:lnTo>
                  <a:lnTo>
                    <a:pt x="252" y="17"/>
                  </a:lnTo>
                  <a:lnTo>
                    <a:pt x="234" y="25"/>
                  </a:lnTo>
                  <a:lnTo>
                    <a:pt x="218" y="34"/>
                  </a:lnTo>
                  <a:lnTo>
                    <a:pt x="200" y="44"/>
                  </a:lnTo>
                  <a:lnTo>
                    <a:pt x="177" y="63"/>
                  </a:lnTo>
                  <a:lnTo>
                    <a:pt x="157" y="86"/>
                  </a:lnTo>
                  <a:lnTo>
                    <a:pt x="136" y="112"/>
                  </a:lnTo>
                  <a:lnTo>
                    <a:pt x="113" y="137"/>
                  </a:lnTo>
                  <a:lnTo>
                    <a:pt x="90" y="156"/>
                  </a:lnTo>
                  <a:lnTo>
                    <a:pt x="64" y="167"/>
                  </a:lnTo>
                  <a:lnTo>
                    <a:pt x="36" y="166"/>
                  </a:lnTo>
                  <a:lnTo>
                    <a:pt x="4" y="150"/>
                  </a:lnTo>
                  <a:lnTo>
                    <a:pt x="3" y="150"/>
                  </a:lnTo>
                  <a:lnTo>
                    <a:pt x="0" y="150"/>
                  </a:lnTo>
                  <a:lnTo>
                    <a:pt x="0" y="152"/>
                  </a:lnTo>
                  <a:lnTo>
                    <a:pt x="0" y="153"/>
                  </a:lnTo>
                  <a:lnTo>
                    <a:pt x="13" y="163"/>
                  </a:lnTo>
                  <a:lnTo>
                    <a:pt x="27" y="172"/>
                  </a:lnTo>
                  <a:lnTo>
                    <a:pt x="41" y="178"/>
                  </a:lnTo>
                  <a:lnTo>
                    <a:pt x="56" y="182"/>
                  </a:lnTo>
                  <a:lnTo>
                    <a:pt x="71" y="182"/>
                  </a:lnTo>
                  <a:lnTo>
                    <a:pt x="85" y="180"/>
                  </a:lnTo>
                  <a:lnTo>
                    <a:pt x="99" y="173"/>
                  </a:lnTo>
                  <a:lnTo>
                    <a:pt x="113" y="162"/>
                  </a:lnTo>
                  <a:lnTo>
                    <a:pt x="122" y="152"/>
                  </a:lnTo>
                  <a:lnTo>
                    <a:pt x="131" y="140"/>
                  </a:lnTo>
                  <a:lnTo>
                    <a:pt x="138" y="129"/>
                  </a:lnTo>
                  <a:lnTo>
                    <a:pt x="146" y="118"/>
                  </a:lnTo>
                  <a:lnTo>
                    <a:pt x="153" y="106"/>
                  </a:lnTo>
                  <a:lnTo>
                    <a:pt x="161" y="95"/>
                  </a:lnTo>
                  <a:lnTo>
                    <a:pt x="170" y="83"/>
                  </a:lnTo>
                  <a:lnTo>
                    <a:pt x="179" y="73"/>
                  </a:lnTo>
                  <a:lnTo>
                    <a:pt x="195" y="57"/>
                  </a:lnTo>
                  <a:lnTo>
                    <a:pt x="214" y="43"/>
                  </a:lnTo>
                  <a:lnTo>
                    <a:pt x="234" y="30"/>
                  </a:lnTo>
                  <a:lnTo>
                    <a:pt x="255" y="21"/>
                  </a:lnTo>
                  <a:lnTo>
                    <a:pt x="278" y="12"/>
                  </a:lnTo>
                  <a:lnTo>
                    <a:pt x="299" y="7"/>
                  </a:lnTo>
                  <a:lnTo>
                    <a:pt x="323" y="2"/>
                  </a:lnTo>
                  <a:lnTo>
                    <a:pt x="346" y="0"/>
                  </a:lnTo>
                  <a:lnTo>
                    <a:pt x="346" y="0"/>
                  </a:lnTo>
                  <a:lnTo>
                    <a:pt x="346" y="0"/>
                  </a:lnTo>
                  <a:lnTo>
                    <a:pt x="346" y="0"/>
                  </a:lnTo>
                  <a:lnTo>
                    <a:pt x="346" y="0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37" name="Freeform 213"/>
            <p:cNvSpPr>
              <a:spLocks/>
            </p:cNvSpPr>
            <p:nvPr/>
          </p:nvSpPr>
          <p:spPr bwMode="auto">
            <a:xfrm>
              <a:off x="3916" y="3382"/>
              <a:ext cx="64" cy="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29"/>
                </a:cxn>
                <a:cxn ang="0">
                  <a:pos x="10" y="58"/>
                </a:cxn>
                <a:cxn ang="0">
                  <a:pos x="21" y="83"/>
                </a:cxn>
                <a:cxn ang="0">
                  <a:pos x="36" y="108"/>
                </a:cxn>
                <a:cxn ang="0">
                  <a:pos x="53" y="128"/>
                </a:cxn>
                <a:cxn ang="0">
                  <a:pos x="75" y="146"/>
                </a:cxn>
                <a:cxn ang="0">
                  <a:pos x="100" y="161"/>
                </a:cxn>
                <a:cxn ang="0">
                  <a:pos x="127" y="171"/>
                </a:cxn>
                <a:cxn ang="0">
                  <a:pos x="128" y="171"/>
                </a:cxn>
                <a:cxn ang="0">
                  <a:pos x="129" y="170"/>
                </a:cxn>
                <a:cxn ang="0">
                  <a:pos x="129" y="168"/>
                </a:cxn>
                <a:cxn ang="0">
                  <a:pos x="129" y="167"/>
                </a:cxn>
                <a:cxn ang="0">
                  <a:pos x="103" y="156"/>
                </a:cxn>
                <a:cxn ang="0">
                  <a:pos x="80" y="140"/>
                </a:cxn>
                <a:cxn ang="0">
                  <a:pos x="59" y="123"/>
                </a:cxn>
                <a:cxn ang="0">
                  <a:pos x="41" y="102"/>
                </a:cxn>
                <a:cxn ang="0">
                  <a:pos x="26" y="80"/>
                </a:cxn>
                <a:cxn ang="0">
                  <a:pos x="14" y="54"/>
                </a:cxn>
                <a:cxn ang="0">
                  <a:pos x="5" y="2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9" h="171">
                  <a:moveTo>
                    <a:pt x="0" y="0"/>
                  </a:moveTo>
                  <a:lnTo>
                    <a:pt x="3" y="29"/>
                  </a:lnTo>
                  <a:lnTo>
                    <a:pt x="10" y="58"/>
                  </a:lnTo>
                  <a:lnTo>
                    <a:pt x="21" y="83"/>
                  </a:lnTo>
                  <a:lnTo>
                    <a:pt x="36" y="108"/>
                  </a:lnTo>
                  <a:lnTo>
                    <a:pt x="53" y="128"/>
                  </a:lnTo>
                  <a:lnTo>
                    <a:pt x="75" y="146"/>
                  </a:lnTo>
                  <a:lnTo>
                    <a:pt x="100" y="161"/>
                  </a:lnTo>
                  <a:lnTo>
                    <a:pt x="127" y="171"/>
                  </a:lnTo>
                  <a:lnTo>
                    <a:pt x="128" y="171"/>
                  </a:lnTo>
                  <a:lnTo>
                    <a:pt x="129" y="170"/>
                  </a:lnTo>
                  <a:lnTo>
                    <a:pt x="129" y="168"/>
                  </a:lnTo>
                  <a:lnTo>
                    <a:pt x="129" y="167"/>
                  </a:lnTo>
                  <a:lnTo>
                    <a:pt x="103" y="156"/>
                  </a:lnTo>
                  <a:lnTo>
                    <a:pt x="80" y="140"/>
                  </a:lnTo>
                  <a:lnTo>
                    <a:pt x="59" y="123"/>
                  </a:lnTo>
                  <a:lnTo>
                    <a:pt x="41" y="102"/>
                  </a:lnTo>
                  <a:lnTo>
                    <a:pt x="26" y="80"/>
                  </a:lnTo>
                  <a:lnTo>
                    <a:pt x="14" y="54"/>
                  </a:lnTo>
                  <a:lnTo>
                    <a:pt x="5" y="2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38" name="Freeform 214"/>
            <p:cNvSpPr>
              <a:spLocks/>
            </p:cNvSpPr>
            <p:nvPr/>
          </p:nvSpPr>
          <p:spPr bwMode="auto">
            <a:xfrm>
              <a:off x="3936" y="3452"/>
              <a:ext cx="77" cy="10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" y="38"/>
                </a:cxn>
                <a:cxn ang="0">
                  <a:pos x="9" y="74"/>
                </a:cxn>
                <a:cxn ang="0">
                  <a:pos x="20" y="109"/>
                </a:cxn>
                <a:cxn ang="0">
                  <a:pos x="37" y="142"/>
                </a:cxn>
                <a:cxn ang="0">
                  <a:pos x="47" y="156"/>
                </a:cxn>
                <a:cxn ang="0">
                  <a:pos x="59" y="167"/>
                </a:cxn>
                <a:cxn ang="0">
                  <a:pos x="73" y="177"/>
                </a:cxn>
                <a:cxn ang="0">
                  <a:pos x="87" y="188"/>
                </a:cxn>
                <a:cxn ang="0">
                  <a:pos x="102" y="195"/>
                </a:cxn>
                <a:cxn ang="0">
                  <a:pos x="119" y="204"/>
                </a:cxn>
                <a:cxn ang="0">
                  <a:pos x="134" y="212"/>
                </a:cxn>
                <a:cxn ang="0">
                  <a:pos x="149" y="219"/>
                </a:cxn>
                <a:cxn ang="0">
                  <a:pos x="152" y="219"/>
                </a:cxn>
                <a:cxn ang="0">
                  <a:pos x="153" y="218"/>
                </a:cxn>
                <a:cxn ang="0">
                  <a:pos x="154" y="215"/>
                </a:cxn>
                <a:cxn ang="0">
                  <a:pos x="153" y="213"/>
                </a:cxn>
                <a:cxn ang="0">
                  <a:pos x="142" y="205"/>
                </a:cxn>
                <a:cxn ang="0">
                  <a:pos x="129" y="196"/>
                </a:cxn>
                <a:cxn ang="0">
                  <a:pos x="118" y="189"/>
                </a:cxn>
                <a:cxn ang="0">
                  <a:pos x="106" y="181"/>
                </a:cxn>
                <a:cxn ang="0">
                  <a:pos x="95" y="172"/>
                </a:cxn>
                <a:cxn ang="0">
                  <a:pos x="83" y="165"/>
                </a:cxn>
                <a:cxn ang="0">
                  <a:pos x="72" y="156"/>
                </a:cxn>
                <a:cxn ang="0">
                  <a:pos x="61" y="147"/>
                </a:cxn>
                <a:cxn ang="0">
                  <a:pos x="47" y="133"/>
                </a:cxn>
                <a:cxn ang="0">
                  <a:pos x="34" y="118"/>
                </a:cxn>
                <a:cxn ang="0">
                  <a:pos x="24" y="99"/>
                </a:cxn>
                <a:cxn ang="0">
                  <a:pos x="16" y="80"/>
                </a:cxn>
                <a:cxn ang="0">
                  <a:pos x="10" y="60"/>
                </a:cxn>
                <a:cxn ang="0">
                  <a:pos x="5" y="39"/>
                </a:cxn>
                <a:cxn ang="0">
                  <a:pos x="2" y="1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54" h="219">
                  <a:moveTo>
                    <a:pt x="0" y="1"/>
                  </a:moveTo>
                  <a:lnTo>
                    <a:pt x="2" y="38"/>
                  </a:lnTo>
                  <a:lnTo>
                    <a:pt x="9" y="74"/>
                  </a:lnTo>
                  <a:lnTo>
                    <a:pt x="20" y="109"/>
                  </a:lnTo>
                  <a:lnTo>
                    <a:pt x="37" y="142"/>
                  </a:lnTo>
                  <a:lnTo>
                    <a:pt x="47" y="156"/>
                  </a:lnTo>
                  <a:lnTo>
                    <a:pt x="59" y="167"/>
                  </a:lnTo>
                  <a:lnTo>
                    <a:pt x="73" y="177"/>
                  </a:lnTo>
                  <a:lnTo>
                    <a:pt x="87" y="188"/>
                  </a:lnTo>
                  <a:lnTo>
                    <a:pt x="102" y="195"/>
                  </a:lnTo>
                  <a:lnTo>
                    <a:pt x="119" y="204"/>
                  </a:lnTo>
                  <a:lnTo>
                    <a:pt x="134" y="212"/>
                  </a:lnTo>
                  <a:lnTo>
                    <a:pt x="149" y="219"/>
                  </a:lnTo>
                  <a:lnTo>
                    <a:pt x="152" y="219"/>
                  </a:lnTo>
                  <a:lnTo>
                    <a:pt x="153" y="218"/>
                  </a:lnTo>
                  <a:lnTo>
                    <a:pt x="154" y="215"/>
                  </a:lnTo>
                  <a:lnTo>
                    <a:pt x="153" y="213"/>
                  </a:lnTo>
                  <a:lnTo>
                    <a:pt x="142" y="205"/>
                  </a:lnTo>
                  <a:lnTo>
                    <a:pt x="129" y="196"/>
                  </a:lnTo>
                  <a:lnTo>
                    <a:pt x="118" y="189"/>
                  </a:lnTo>
                  <a:lnTo>
                    <a:pt x="106" y="181"/>
                  </a:lnTo>
                  <a:lnTo>
                    <a:pt x="95" y="172"/>
                  </a:lnTo>
                  <a:lnTo>
                    <a:pt x="83" y="165"/>
                  </a:lnTo>
                  <a:lnTo>
                    <a:pt x="72" y="156"/>
                  </a:lnTo>
                  <a:lnTo>
                    <a:pt x="61" y="147"/>
                  </a:lnTo>
                  <a:lnTo>
                    <a:pt x="47" y="133"/>
                  </a:lnTo>
                  <a:lnTo>
                    <a:pt x="34" y="118"/>
                  </a:lnTo>
                  <a:lnTo>
                    <a:pt x="24" y="99"/>
                  </a:lnTo>
                  <a:lnTo>
                    <a:pt x="16" y="80"/>
                  </a:lnTo>
                  <a:lnTo>
                    <a:pt x="10" y="60"/>
                  </a:lnTo>
                  <a:lnTo>
                    <a:pt x="5" y="39"/>
                  </a:lnTo>
                  <a:lnTo>
                    <a:pt x="2" y="1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39" name="Freeform 215"/>
            <p:cNvSpPr>
              <a:spLocks/>
            </p:cNvSpPr>
            <p:nvPr/>
          </p:nvSpPr>
          <p:spPr bwMode="auto">
            <a:xfrm>
              <a:off x="3971" y="3536"/>
              <a:ext cx="138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20"/>
                </a:cxn>
                <a:cxn ang="0">
                  <a:pos x="16" y="38"/>
                </a:cxn>
                <a:cxn ang="0">
                  <a:pos x="27" y="54"/>
                </a:cxn>
                <a:cxn ang="0">
                  <a:pos x="40" y="68"/>
                </a:cxn>
                <a:cxn ang="0">
                  <a:pos x="54" y="82"/>
                </a:cxn>
                <a:cxn ang="0">
                  <a:pos x="70" y="94"/>
                </a:cxn>
                <a:cxn ang="0">
                  <a:pos x="87" y="104"/>
                </a:cxn>
                <a:cxn ang="0">
                  <a:pos x="106" y="114"/>
                </a:cxn>
                <a:cxn ang="0">
                  <a:pos x="128" y="121"/>
                </a:cxn>
                <a:cxn ang="0">
                  <a:pos x="150" y="124"/>
                </a:cxn>
                <a:cxn ang="0">
                  <a:pos x="171" y="123"/>
                </a:cxn>
                <a:cxn ang="0">
                  <a:pos x="193" y="118"/>
                </a:cxn>
                <a:cxn ang="0">
                  <a:pos x="213" y="109"/>
                </a:cxn>
                <a:cxn ang="0">
                  <a:pos x="232" y="99"/>
                </a:cxn>
                <a:cxn ang="0">
                  <a:pos x="252" y="89"/>
                </a:cxn>
                <a:cxn ang="0">
                  <a:pos x="271" y="77"/>
                </a:cxn>
                <a:cxn ang="0">
                  <a:pos x="275" y="73"/>
                </a:cxn>
                <a:cxn ang="0">
                  <a:pos x="278" y="68"/>
                </a:cxn>
                <a:cxn ang="0">
                  <a:pos x="278" y="63"/>
                </a:cxn>
                <a:cxn ang="0">
                  <a:pos x="274" y="61"/>
                </a:cxn>
                <a:cxn ang="0">
                  <a:pos x="268" y="61"/>
                </a:cxn>
                <a:cxn ang="0">
                  <a:pos x="263" y="61"/>
                </a:cxn>
                <a:cxn ang="0">
                  <a:pos x="256" y="61"/>
                </a:cxn>
                <a:cxn ang="0">
                  <a:pos x="251" y="62"/>
                </a:cxn>
                <a:cxn ang="0">
                  <a:pos x="246" y="62"/>
                </a:cxn>
                <a:cxn ang="0">
                  <a:pos x="241" y="63"/>
                </a:cxn>
                <a:cxn ang="0">
                  <a:pos x="235" y="64"/>
                </a:cxn>
                <a:cxn ang="0">
                  <a:pos x="230" y="66"/>
                </a:cxn>
                <a:cxn ang="0">
                  <a:pos x="220" y="68"/>
                </a:cxn>
                <a:cxn ang="0">
                  <a:pos x="208" y="71"/>
                </a:cxn>
                <a:cxn ang="0">
                  <a:pos x="198" y="72"/>
                </a:cxn>
                <a:cxn ang="0">
                  <a:pos x="188" y="73"/>
                </a:cxn>
                <a:cxn ang="0">
                  <a:pos x="178" y="73"/>
                </a:cxn>
                <a:cxn ang="0">
                  <a:pos x="168" y="73"/>
                </a:cxn>
                <a:cxn ang="0">
                  <a:pos x="157" y="73"/>
                </a:cxn>
                <a:cxn ang="0">
                  <a:pos x="146" y="73"/>
                </a:cxn>
                <a:cxn ang="0">
                  <a:pos x="126" y="72"/>
                </a:cxn>
                <a:cxn ang="0">
                  <a:pos x="104" y="68"/>
                </a:cxn>
                <a:cxn ang="0">
                  <a:pos x="83" y="63"/>
                </a:cxn>
                <a:cxn ang="0">
                  <a:pos x="61" y="56"/>
                </a:cxn>
                <a:cxn ang="0">
                  <a:pos x="42" y="47"/>
                </a:cxn>
                <a:cxn ang="0">
                  <a:pos x="26" y="34"/>
                </a:cxn>
                <a:cxn ang="0">
                  <a:pos x="12" y="19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78" h="124">
                  <a:moveTo>
                    <a:pt x="0" y="0"/>
                  </a:moveTo>
                  <a:lnTo>
                    <a:pt x="7" y="20"/>
                  </a:lnTo>
                  <a:lnTo>
                    <a:pt x="16" y="38"/>
                  </a:lnTo>
                  <a:lnTo>
                    <a:pt x="27" y="54"/>
                  </a:lnTo>
                  <a:lnTo>
                    <a:pt x="40" y="68"/>
                  </a:lnTo>
                  <a:lnTo>
                    <a:pt x="54" y="82"/>
                  </a:lnTo>
                  <a:lnTo>
                    <a:pt x="70" y="94"/>
                  </a:lnTo>
                  <a:lnTo>
                    <a:pt x="87" y="104"/>
                  </a:lnTo>
                  <a:lnTo>
                    <a:pt x="106" y="114"/>
                  </a:lnTo>
                  <a:lnTo>
                    <a:pt x="128" y="121"/>
                  </a:lnTo>
                  <a:lnTo>
                    <a:pt x="150" y="124"/>
                  </a:lnTo>
                  <a:lnTo>
                    <a:pt x="171" y="123"/>
                  </a:lnTo>
                  <a:lnTo>
                    <a:pt x="193" y="118"/>
                  </a:lnTo>
                  <a:lnTo>
                    <a:pt x="213" y="109"/>
                  </a:lnTo>
                  <a:lnTo>
                    <a:pt x="232" y="99"/>
                  </a:lnTo>
                  <a:lnTo>
                    <a:pt x="252" y="89"/>
                  </a:lnTo>
                  <a:lnTo>
                    <a:pt x="271" y="77"/>
                  </a:lnTo>
                  <a:lnTo>
                    <a:pt x="275" y="73"/>
                  </a:lnTo>
                  <a:lnTo>
                    <a:pt x="278" y="68"/>
                  </a:lnTo>
                  <a:lnTo>
                    <a:pt x="278" y="63"/>
                  </a:lnTo>
                  <a:lnTo>
                    <a:pt x="274" y="61"/>
                  </a:lnTo>
                  <a:lnTo>
                    <a:pt x="268" y="61"/>
                  </a:lnTo>
                  <a:lnTo>
                    <a:pt x="263" y="61"/>
                  </a:lnTo>
                  <a:lnTo>
                    <a:pt x="256" y="61"/>
                  </a:lnTo>
                  <a:lnTo>
                    <a:pt x="251" y="62"/>
                  </a:lnTo>
                  <a:lnTo>
                    <a:pt x="246" y="62"/>
                  </a:lnTo>
                  <a:lnTo>
                    <a:pt x="241" y="63"/>
                  </a:lnTo>
                  <a:lnTo>
                    <a:pt x="235" y="64"/>
                  </a:lnTo>
                  <a:lnTo>
                    <a:pt x="230" y="66"/>
                  </a:lnTo>
                  <a:lnTo>
                    <a:pt x="220" y="68"/>
                  </a:lnTo>
                  <a:lnTo>
                    <a:pt x="208" y="71"/>
                  </a:lnTo>
                  <a:lnTo>
                    <a:pt x="198" y="72"/>
                  </a:lnTo>
                  <a:lnTo>
                    <a:pt x="188" y="73"/>
                  </a:lnTo>
                  <a:lnTo>
                    <a:pt x="178" y="73"/>
                  </a:lnTo>
                  <a:lnTo>
                    <a:pt x="168" y="73"/>
                  </a:lnTo>
                  <a:lnTo>
                    <a:pt x="157" y="73"/>
                  </a:lnTo>
                  <a:lnTo>
                    <a:pt x="146" y="73"/>
                  </a:lnTo>
                  <a:lnTo>
                    <a:pt x="126" y="72"/>
                  </a:lnTo>
                  <a:lnTo>
                    <a:pt x="104" y="68"/>
                  </a:lnTo>
                  <a:lnTo>
                    <a:pt x="83" y="63"/>
                  </a:lnTo>
                  <a:lnTo>
                    <a:pt x="61" y="56"/>
                  </a:lnTo>
                  <a:lnTo>
                    <a:pt x="42" y="47"/>
                  </a:lnTo>
                  <a:lnTo>
                    <a:pt x="26" y="34"/>
                  </a:lnTo>
                  <a:lnTo>
                    <a:pt x="12" y="19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40" name="Freeform 216"/>
            <p:cNvSpPr>
              <a:spLocks/>
            </p:cNvSpPr>
            <p:nvPr/>
          </p:nvSpPr>
          <p:spPr bwMode="auto">
            <a:xfrm>
              <a:off x="4327" y="3446"/>
              <a:ext cx="122" cy="294"/>
            </a:xfrm>
            <a:custGeom>
              <a:avLst/>
              <a:gdLst/>
              <a:ahLst/>
              <a:cxnLst>
                <a:cxn ang="0">
                  <a:pos x="45" y="1"/>
                </a:cxn>
                <a:cxn ang="0">
                  <a:pos x="47" y="24"/>
                </a:cxn>
                <a:cxn ang="0">
                  <a:pos x="47" y="47"/>
                </a:cxn>
                <a:cxn ang="0">
                  <a:pos x="45" y="68"/>
                </a:cxn>
                <a:cxn ang="0">
                  <a:pos x="42" y="90"/>
                </a:cxn>
                <a:cxn ang="0">
                  <a:pos x="37" y="111"/>
                </a:cxn>
                <a:cxn ang="0">
                  <a:pos x="30" y="132"/>
                </a:cxn>
                <a:cxn ang="0">
                  <a:pos x="21" y="152"/>
                </a:cxn>
                <a:cxn ang="0">
                  <a:pos x="11" y="172"/>
                </a:cxn>
                <a:cxn ang="0">
                  <a:pos x="0" y="206"/>
                </a:cxn>
                <a:cxn ang="0">
                  <a:pos x="0" y="242"/>
                </a:cxn>
                <a:cxn ang="0">
                  <a:pos x="8" y="278"/>
                </a:cxn>
                <a:cxn ang="0">
                  <a:pos x="19" y="313"/>
                </a:cxn>
                <a:cxn ang="0">
                  <a:pos x="28" y="333"/>
                </a:cxn>
                <a:cxn ang="0">
                  <a:pos x="38" y="353"/>
                </a:cxn>
                <a:cxn ang="0">
                  <a:pos x="49" y="372"/>
                </a:cxn>
                <a:cxn ang="0">
                  <a:pos x="60" y="391"/>
                </a:cxn>
                <a:cxn ang="0">
                  <a:pos x="73" y="409"/>
                </a:cxn>
                <a:cxn ang="0">
                  <a:pos x="85" y="427"/>
                </a:cxn>
                <a:cxn ang="0">
                  <a:pos x="98" y="444"/>
                </a:cxn>
                <a:cxn ang="0">
                  <a:pos x="112" y="461"/>
                </a:cxn>
                <a:cxn ang="0">
                  <a:pos x="126" y="477"/>
                </a:cxn>
                <a:cxn ang="0">
                  <a:pos x="141" y="494"/>
                </a:cxn>
                <a:cxn ang="0">
                  <a:pos x="155" y="510"/>
                </a:cxn>
                <a:cxn ang="0">
                  <a:pos x="170" y="525"/>
                </a:cxn>
                <a:cxn ang="0">
                  <a:pos x="187" y="542"/>
                </a:cxn>
                <a:cxn ang="0">
                  <a:pos x="202" y="557"/>
                </a:cxn>
                <a:cxn ang="0">
                  <a:pos x="217" y="572"/>
                </a:cxn>
                <a:cxn ang="0">
                  <a:pos x="233" y="587"/>
                </a:cxn>
                <a:cxn ang="0">
                  <a:pos x="236" y="587"/>
                </a:cxn>
                <a:cxn ang="0">
                  <a:pos x="241" y="586"/>
                </a:cxn>
                <a:cxn ang="0">
                  <a:pos x="244" y="582"/>
                </a:cxn>
                <a:cxn ang="0">
                  <a:pos x="244" y="580"/>
                </a:cxn>
                <a:cxn ang="0">
                  <a:pos x="216" y="547"/>
                </a:cxn>
                <a:cxn ang="0">
                  <a:pos x="189" y="513"/>
                </a:cxn>
                <a:cxn ang="0">
                  <a:pos x="161" y="480"/>
                </a:cxn>
                <a:cxn ang="0">
                  <a:pos x="136" y="446"/>
                </a:cxn>
                <a:cxn ang="0">
                  <a:pos x="111" y="410"/>
                </a:cxn>
                <a:cxn ang="0">
                  <a:pos x="89" y="373"/>
                </a:cxn>
                <a:cxn ang="0">
                  <a:pos x="70" y="335"/>
                </a:cxn>
                <a:cxn ang="0">
                  <a:pos x="55" y="295"/>
                </a:cxn>
                <a:cxn ang="0">
                  <a:pos x="46" y="251"/>
                </a:cxn>
                <a:cxn ang="0">
                  <a:pos x="47" y="209"/>
                </a:cxn>
                <a:cxn ang="0">
                  <a:pos x="55" y="167"/>
                </a:cxn>
                <a:cxn ang="0">
                  <a:pos x="69" y="125"/>
                </a:cxn>
                <a:cxn ang="0">
                  <a:pos x="71" y="96"/>
                </a:cxn>
                <a:cxn ang="0">
                  <a:pos x="65" y="62"/>
                </a:cxn>
                <a:cxn ang="0">
                  <a:pos x="55" y="28"/>
                </a:cxn>
                <a:cxn ang="0">
                  <a:pos x="47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5" y="0"/>
                </a:cxn>
                <a:cxn ang="0">
                  <a:pos x="45" y="1"/>
                </a:cxn>
                <a:cxn ang="0">
                  <a:pos x="45" y="1"/>
                </a:cxn>
              </a:cxnLst>
              <a:rect l="0" t="0" r="r" b="b"/>
              <a:pathLst>
                <a:path w="244" h="587">
                  <a:moveTo>
                    <a:pt x="45" y="1"/>
                  </a:moveTo>
                  <a:lnTo>
                    <a:pt x="47" y="24"/>
                  </a:lnTo>
                  <a:lnTo>
                    <a:pt x="47" y="47"/>
                  </a:lnTo>
                  <a:lnTo>
                    <a:pt x="45" y="68"/>
                  </a:lnTo>
                  <a:lnTo>
                    <a:pt x="42" y="90"/>
                  </a:lnTo>
                  <a:lnTo>
                    <a:pt x="37" y="111"/>
                  </a:lnTo>
                  <a:lnTo>
                    <a:pt x="30" y="132"/>
                  </a:lnTo>
                  <a:lnTo>
                    <a:pt x="21" y="152"/>
                  </a:lnTo>
                  <a:lnTo>
                    <a:pt x="11" y="172"/>
                  </a:lnTo>
                  <a:lnTo>
                    <a:pt x="0" y="206"/>
                  </a:lnTo>
                  <a:lnTo>
                    <a:pt x="0" y="242"/>
                  </a:lnTo>
                  <a:lnTo>
                    <a:pt x="8" y="278"/>
                  </a:lnTo>
                  <a:lnTo>
                    <a:pt x="19" y="313"/>
                  </a:lnTo>
                  <a:lnTo>
                    <a:pt x="28" y="333"/>
                  </a:lnTo>
                  <a:lnTo>
                    <a:pt x="38" y="353"/>
                  </a:lnTo>
                  <a:lnTo>
                    <a:pt x="49" y="372"/>
                  </a:lnTo>
                  <a:lnTo>
                    <a:pt x="60" y="391"/>
                  </a:lnTo>
                  <a:lnTo>
                    <a:pt x="73" y="409"/>
                  </a:lnTo>
                  <a:lnTo>
                    <a:pt x="85" y="427"/>
                  </a:lnTo>
                  <a:lnTo>
                    <a:pt x="98" y="444"/>
                  </a:lnTo>
                  <a:lnTo>
                    <a:pt x="112" y="461"/>
                  </a:lnTo>
                  <a:lnTo>
                    <a:pt x="126" y="477"/>
                  </a:lnTo>
                  <a:lnTo>
                    <a:pt x="141" y="494"/>
                  </a:lnTo>
                  <a:lnTo>
                    <a:pt x="155" y="510"/>
                  </a:lnTo>
                  <a:lnTo>
                    <a:pt x="170" y="525"/>
                  </a:lnTo>
                  <a:lnTo>
                    <a:pt x="187" y="542"/>
                  </a:lnTo>
                  <a:lnTo>
                    <a:pt x="202" y="557"/>
                  </a:lnTo>
                  <a:lnTo>
                    <a:pt x="217" y="572"/>
                  </a:lnTo>
                  <a:lnTo>
                    <a:pt x="233" y="587"/>
                  </a:lnTo>
                  <a:lnTo>
                    <a:pt x="236" y="587"/>
                  </a:lnTo>
                  <a:lnTo>
                    <a:pt x="241" y="586"/>
                  </a:lnTo>
                  <a:lnTo>
                    <a:pt x="244" y="582"/>
                  </a:lnTo>
                  <a:lnTo>
                    <a:pt x="244" y="580"/>
                  </a:lnTo>
                  <a:lnTo>
                    <a:pt x="216" y="547"/>
                  </a:lnTo>
                  <a:lnTo>
                    <a:pt x="189" y="513"/>
                  </a:lnTo>
                  <a:lnTo>
                    <a:pt x="161" y="480"/>
                  </a:lnTo>
                  <a:lnTo>
                    <a:pt x="136" y="446"/>
                  </a:lnTo>
                  <a:lnTo>
                    <a:pt x="111" y="410"/>
                  </a:lnTo>
                  <a:lnTo>
                    <a:pt x="89" y="373"/>
                  </a:lnTo>
                  <a:lnTo>
                    <a:pt x="70" y="335"/>
                  </a:lnTo>
                  <a:lnTo>
                    <a:pt x="55" y="295"/>
                  </a:lnTo>
                  <a:lnTo>
                    <a:pt x="46" y="251"/>
                  </a:lnTo>
                  <a:lnTo>
                    <a:pt x="47" y="209"/>
                  </a:lnTo>
                  <a:lnTo>
                    <a:pt x="55" y="167"/>
                  </a:lnTo>
                  <a:lnTo>
                    <a:pt x="69" y="125"/>
                  </a:lnTo>
                  <a:lnTo>
                    <a:pt x="71" y="96"/>
                  </a:lnTo>
                  <a:lnTo>
                    <a:pt x="65" y="62"/>
                  </a:lnTo>
                  <a:lnTo>
                    <a:pt x="55" y="28"/>
                  </a:lnTo>
                  <a:lnTo>
                    <a:pt x="47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5" y="0"/>
                  </a:lnTo>
                  <a:lnTo>
                    <a:pt x="45" y="1"/>
                  </a:lnTo>
                  <a:lnTo>
                    <a:pt x="45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41" name="Freeform 217"/>
            <p:cNvSpPr>
              <a:spLocks/>
            </p:cNvSpPr>
            <p:nvPr/>
          </p:nvSpPr>
          <p:spPr bwMode="auto">
            <a:xfrm>
              <a:off x="4498" y="3714"/>
              <a:ext cx="99" cy="66"/>
            </a:xfrm>
            <a:custGeom>
              <a:avLst/>
              <a:gdLst/>
              <a:ahLst/>
              <a:cxnLst>
                <a:cxn ang="0">
                  <a:pos x="2" y="29"/>
                </a:cxn>
                <a:cxn ang="0">
                  <a:pos x="21" y="20"/>
                </a:cxn>
                <a:cxn ang="0">
                  <a:pos x="38" y="14"/>
                </a:cxn>
                <a:cxn ang="0">
                  <a:pos x="57" y="11"/>
                </a:cxn>
                <a:cxn ang="0">
                  <a:pos x="75" y="10"/>
                </a:cxn>
                <a:cxn ang="0">
                  <a:pos x="91" y="12"/>
                </a:cxn>
                <a:cxn ang="0">
                  <a:pos x="109" y="19"/>
                </a:cxn>
                <a:cxn ang="0">
                  <a:pos x="126" y="29"/>
                </a:cxn>
                <a:cxn ang="0">
                  <a:pos x="141" y="44"/>
                </a:cxn>
                <a:cxn ang="0">
                  <a:pos x="148" y="54"/>
                </a:cxn>
                <a:cxn ang="0">
                  <a:pos x="156" y="64"/>
                </a:cxn>
                <a:cxn ang="0">
                  <a:pos x="162" y="74"/>
                </a:cxn>
                <a:cxn ang="0">
                  <a:pos x="169" y="85"/>
                </a:cxn>
                <a:cxn ang="0">
                  <a:pos x="174" y="96"/>
                </a:cxn>
                <a:cxn ang="0">
                  <a:pos x="179" y="107"/>
                </a:cxn>
                <a:cxn ang="0">
                  <a:pos x="184" y="119"/>
                </a:cxn>
                <a:cxn ang="0">
                  <a:pos x="189" y="130"/>
                </a:cxn>
                <a:cxn ang="0">
                  <a:pos x="192" y="131"/>
                </a:cxn>
                <a:cxn ang="0">
                  <a:pos x="194" y="130"/>
                </a:cxn>
                <a:cxn ang="0">
                  <a:pos x="197" y="129"/>
                </a:cxn>
                <a:cxn ang="0">
                  <a:pos x="198" y="126"/>
                </a:cxn>
                <a:cxn ang="0">
                  <a:pos x="193" y="110"/>
                </a:cxn>
                <a:cxn ang="0">
                  <a:pos x="186" y="93"/>
                </a:cxn>
                <a:cxn ang="0">
                  <a:pos x="180" y="77"/>
                </a:cxn>
                <a:cxn ang="0">
                  <a:pos x="173" y="62"/>
                </a:cxn>
                <a:cxn ang="0">
                  <a:pos x="164" y="48"/>
                </a:cxn>
                <a:cxn ang="0">
                  <a:pos x="154" y="35"/>
                </a:cxn>
                <a:cxn ang="0">
                  <a:pos x="141" y="23"/>
                </a:cxn>
                <a:cxn ang="0">
                  <a:pos x="127" y="12"/>
                </a:cxn>
                <a:cxn ang="0">
                  <a:pos x="112" y="5"/>
                </a:cxn>
                <a:cxn ang="0">
                  <a:pos x="95" y="1"/>
                </a:cxn>
                <a:cxn ang="0">
                  <a:pos x="79" y="0"/>
                </a:cxn>
                <a:cxn ang="0">
                  <a:pos x="62" y="2"/>
                </a:cxn>
                <a:cxn ang="0">
                  <a:pos x="46" y="6"/>
                </a:cxn>
                <a:cxn ang="0">
                  <a:pos x="29" y="12"/>
                </a:cxn>
                <a:cxn ang="0">
                  <a:pos x="14" y="20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2" y="29"/>
                </a:cxn>
                <a:cxn ang="0">
                  <a:pos x="2" y="29"/>
                </a:cxn>
              </a:cxnLst>
              <a:rect l="0" t="0" r="r" b="b"/>
              <a:pathLst>
                <a:path w="198" h="131">
                  <a:moveTo>
                    <a:pt x="2" y="29"/>
                  </a:moveTo>
                  <a:lnTo>
                    <a:pt x="21" y="20"/>
                  </a:lnTo>
                  <a:lnTo>
                    <a:pt x="38" y="14"/>
                  </a:lnTo>
                  <a:lnTo>
                    <a:pt x="57" y="11"/>
                  </a:lnTo>
                  <a:lnTo>
                    <a:pt x="75" y="10"/>
                  </a:lnTo>
                  <a:lnTo>
                    <a:pt x="91" y="12"/>
                  </a:lnTo>
                  <a:lnTo>
                    <a:pt x="109" y="19"/>
                  </a:lnTo>
                  <a:lnTo>
                    <a:pt x="126" y="29"/>
                  </a:lnTo>
                  <a:lnTo>
                    <a:pt x="141" y="44"/>
                  </a:lnTo>
                  <a:lnTo>
                    <a:pt x="148" y="54"/>
                  </a:lnTo>
                  <a:lnTo>
                    <a:pt x="156" y="64"/>
                  </a:lnTo>
                  <a:lnTo>
                    <a:pt x="162" y="74"/>
                  </a:lnTo>
                  <a:lnTo>
                    <a:pt x="169" y="85"/>
                  </a:lnTo>
                  <a:lnTo>
                    <a:pt x="174" y="96"/>
                  </a:lnTo>
                  <a:lnTo>
                    <a:pt x="179" y="107"/>
                  </a:lnTo>
                  <a:lnTo>
                    <a:pt x="184" y="119"/>
                  </a:lnTo>
                  <a:lnTo>
                    <a:pt x="189" y="130"/>
                  </a:lnTo>
                  <a:lnTo>
                    <a:pt x="192" y="131"/>
                  </a:lnTo>
                  <a:lnTo>
                    <a:pt x="194" y="130"/>
                  </a:lnTo>
                  <a:lnTo>
                    <a:pt x="197" y="129"/>
                  </a:lnTo>
                  <a:lnTo>
                    <a:pt x="198" y="126"/>
                  </a:lnTo>
                  <a:lnTo>
                    <a:pt x="193" y="110"/>
                  </a:lnTo>
                  <a:lnTo>
                    <a:pt x="186" y="93"/>
                  </a:lnTo>
                  <a:lnTo>
                    <a:pt x="180" y="77"/>
                  </a:lnTo>
                  <a:lnTo>
                    <a:pt x="173" y="62"/>
                  </a:lnTo>
                  <a:lnTo>
                    <a:pt x="164" y="48"/>
                  </a:lnTo>
                  <a:lnTo>
                    <a:pt x="154" y="35"/>
                  </a:lnTo>
                  <a:lnTo>
                    <a:pt x="141" y="23"/>
                  </a:lnTo>
                  <a:lnTo>
                    <a:pt x="127" y="12"/>
                  </a:lnTo>
                  <a:lnTo>
                    <a:pt x="112" y="5"/>
                  </a:lnTo>
                  <a:lnTo>
                    <a:pt x="95" y="1"/>
                  </a:lnTo>
                  <a:lnTo>
                    <a:pt x="79" y="0"/>
                  </a:lnTo>
                  <a:lnTo>
                    <a:pt x="62" y="2"/>
                  </a:lnTo>
                  <a:lnTo>
                    <a:pt x="46" y="6"/>
                  </a:lnTo>
                  <a:lnTo>
                    <a:pt x="29" y="12"/>
                  </a:lnTo>
                  <a:lnTo>
                    <a:pt x="14" y="2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9"/>
                  </a:lnTo>
                  <a:lnTo>
                    <a:pt x="2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42" name="Freeform 218"/>
            <p:cNvSpPr>
              <a:spLocks/>
            </p:cNvSpPr>
            <p:nvPr/>
          </p:nvSpPr>
          <p:spPr bwMode="auto">
            <a:xfrm>
              <a:off x="4530" y="3723"/>
              <a:ext cx="47" cy="74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5" y="8"/>
                </a:cxn>
                <a:cxn ang="0">
                  <a:pos x="45" y="19"/>
                </a:cxn>
                <a:cxn ang="0">
                  <a:pos x="61" y="34"/>
                </a:cxn>
                <a:cxn ang="0">
                  <a:pos x="73" y="55"/>
                </a:cxn>
                <a:cxn ang="0">
                  <a:pos x="81" y="76"/>
                </a:cxn>
                <a:cxn ang="0">
                  <a:pos x="85" y="100"/>
                </a:cxn>
                <a:cxn ang="0">
                  <a:pos x="86" y="124"/>
                </a:cxn>
                <a:cxn ang="0">
                  <a:pos x="85" y="148"/>
                </a:cxn>
                <a:cxn ang="0">
                  <a:pos x="86" y="150"/>
                </a:cxn>
                <a:cxn ang="0">
                  <a:pos x="87" y="150"/>
                </a:cxn>
                <a:cxn ang="0">
                  <a:pos x="89" y="148"/>
                </a:cxn>
                <a:cxn ang="0">
                  <a:pos x="90" y="146"/>
                </a:cxn>
                <a:cxn ang="0">
                  <a:pos x="94" y="121"/>
                </a:cxn>
                <a:cxn ang="0">
                  <a:pos x="92" y="96"/>
                </a:cxn>
                <a:cxn ang="0">
                  <a:pos x="89" y="72"/>
                </a:cxn>
                <a:cxn ang="0">
                  <a:pos x="80" y="50"/>
                </a:cxn>
                <a:cxn ang="0">
                  <a:pos x="67" y="31"/>
                </a:cxn>
                <a:cxn ang="0">
                  <a:pos x="49" y="15"/>
                </a:cxn>
                <a:cxn ang="0">
                  <a:pos x="2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94" h="150">
                  <a:moveTo>
                    <a:pt x="0" y="1"/>
                  </a:moveTo>
                  <a:lnTo>
                    <a:pt x="25" y="8"/>
                  </a:lnTo>
                  <a:lnTo>
                    <a:pt x="45" y="19"/>
                  </a:lnTo>
                  <a:lnTo>
                    <a:pt x="61" y="34"/>
                  </a:lnTo>
                  <a:lnTo>
                    <a:pt x="73" y="55"/>
                  </a:lnTo>
                  <a:lnTo>
                    <a:pt x="81" y="76"/>
                  </a:lnTo>
                  <a:lnTo>
                    <a:pt x="85" y="100"/>
                  </a:lnTo>
                  <a:lnTo>
                    <a:pt x="86" y="124"/>
                  </a:lnTo>
                  <a:lnTo>
                    <a:pt x="85" y="148"/>
                  </a:lnTo>
                  <a:lnTo>
                    <a:pt x="86" y="150"/>
                  </a:lnTo>
                  <a:lnTo>
                    <a:pt x="87" y="150"/>
                  </a:lnTo>
                  <a:lnTo>
                    <a:pt x="89" y="148"/>
                  </a:lnTo>
                  <a:lnTo>
                    <a:pt x="90" y="146"/>
                  </a:lnTo>
                  <a:lnTo>
                    <a:pt x="94" y="121"/>
                  </a:lnTo>
                  <a:lnTo>
                    <a:pt x="92" y="96"/>
                  </a:lnTo>
                  <a:lnTo>
                    <a:pt x="89" y="72"/>
                  </a:lnTo>
                  <a:lnTo>
                    <a:pt x="80" y="50"/>
                  </a:lnTo>
                  <a:lnTo>
                    <a:pt x="67" y="31"/>
                  </a:lnTo>
                  <a:lnTo>
                    <a:pt x="49" y="15"/>
                  </a:lnTo>
                  <a:lnTo>
                    <a:pt x="2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43" name="Freeform 219"/>
            <p:cNvSpPr>
              <a:spLocks/>
            </p:cNvSpPr>
            <p:nvPr/>
          </p:nvSpPr>
          <p:spPr bwMode="auto">
            <a:xfrm>
              <a:off x="4504" y="3729"/>
              <a:ext cx="44" cy="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6"/>
                </a:cxn>
                <a:cxn ang="0">
                  <a:pos x="16" y="13"/>
                </a:cxn>
                <a:cxn ang="0">
                  <a:pos x="24" y="19"/>
                </a:cxn>
                <a:cxn ang="0">
                  <a:pos x="33" y="25"/>
                </a:cxn>
                <a:cxn ang="0">
                  <a:pos x="40" y="32"/>
                </a:cxn>
                <a:cxn ang="0">
                  <a:pos x="48" y="39"/>
                </a:cxn>
                <a:cxn ang="0">
                  <a:pos x="56" y="47"/>
                </a:cxn>
                <a:cxn ang="0">
                  <a:pos x="62" y="54"/>
                </a:cxn>
                <a:cxn ang="0">
                  <a:pos x="73" y="77"/>
                </a:cxn>
                <a:cxn ang="0">
                  <a:pos x="78" y="101"/>
                </a:cxn>
                <a:cxn ang="0">
                  <a:pos x="78" y="127"/>
                </a:cxn>
                <a:cxn ang="0">
                  <a:pos x="73" y="152"/>
                </a:cxn>
                <a:cxn ang="0">
                  <a:pos x="73" y="153"/>
                </a:cxn>
                <a:cxn ang="0">
                  <a:pos x="75" y="153"/>
                </a:cxn>
                <a:cxn ang="0">
                  <a:pos x="76" y="152"/>
                </a:cxn>
                <a:cxn ang="0">
                  <a:pos x="77" y="151"/>
                </a:cxn>
                <a:cxn ang="0">
                  <a:pos x="82" y="132"/>
                </a:cxn>
                <a:cxn ang="0">
                  <a:pos x="86" y="111"/>
                </a:cxn>
                <a:cxn ang="0">
                  <a:pos x="86" y="92"/>
                </a:cxn>
                <a:cxn ang="0">
                  <a:pos x="80" y="73"/>
                </a:cxn>
                <a:cxn ang="0">
                  <a:pos x="72" y="61"/>
                </a:cxn>
                <a:cxn ang="0">
                  <a:pos x="65" y="51"/>
                </a:cxn>
                <a:cxn ang="0">
                  <a:pos x="56" y="40"/>
                </a:cxn>
                <a:cxn ang="0">
                  <a:pos x="46" y="32"/>
                </a:cxn>
                <a:cxn ang="0">
                  <a:pos x="34" y="23"/>
                </a:cxn>
                <a:cxn ang="0">
                  <a:pos x="23" y="15"/>
                </a:cxn>
                <a:cxn ang="0">
                  <a:pos x="11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6" h="153">
                  <a:moveTo>
                    <a:pt x="0" y="0"/>
                  </a:moveTo>
                  <a:lnTo>
                    <a:pt x="8" y="6"/>
                  </a:lnTo>
                  <a:lnTo>
                    <a:pt x="16" y="13"/>
                  </a:lnTo>
                  <a:lnTo>
                    <a:pt x="24" y="19"/>
                  </a:lnTo>
                  <a:lnTo>
                    <a:pt x="33" y="25"/>
                  </a:lnTo>
                  <a:lnTo>
                    <a:pt x="40" y="32"/>
                  </a:lnTo>
                  <a:lnTo>
                    <a:pt x="48" y="39"/>
                  </a:lnTo>
                  <a:lnTo>
                    <a:pt x="56" y="47"/>
                  </a:lnTo>
                  <a:lnTo>
                    <a:pt x="62" y="54"/>
                  </a:lnTo>
                  <a:lnTo>
                    <a:pt x="73" y="77"/>
                  </a:lnTo>
                  <a:lnTo>
                    <a:pt x="78" y="101"/>
                  </a:lnTo>
                  <a:lnTo>
                    <a:pt x="78" y="127"/>
                  </a:lnTo>
                  <a:lnTo>
                    <a:pt x="73" y="152"/>
                  </a:lnTo>
                  <a:lnTo>
                    <a:pt x="73" y="153"/>
                  </a:lnTo>
                  <a:lnTo>
                    <a:pt x="75" y="153"/>
                  </a:lnTo>
                  <a:lnTo>
                    <a:pt x="76" y="152"/>
                  </a:lnTo>
                  <a:lnTo>
                    <a:pt x="77" y="151"/>
                  </a:lnTo>
                  <a:lnTo>
                    <a:pt x="82" y="132"/>
                  </a:lnTo>
                  <a:lnTo>
                    <a:pt x="86" y="111"/>
                  </a:lnTo>
                  <a:lnTo>
                    <a:pt x="86" y="92"/>
                  </a:lnTo>
                  <a:lnTo>
                    <a:pt x="80" y="73"/>
                  </a:lnTo>
                  <a:lnTo>
                    <a:pt x="72" y="61"/>
                  </a:lnTo>
                  <a:lnTo>
                    <a:pt x="65" y="51"/>
                  </a:lnTo>
                  <a:lnTo>
                    <a:pt x="56" y="40"/>
                  </a:lnTo>
                  <a:lnTo>
                    <a:pt x="46" y="32"/>
                  </a:lnTo>
                  <a:lnTo>
                    <a:pt x="34" y="23"/>
                  </a:lnTo>
                  <a:lnTo>
                    <a:pt x="23" y="15"/>
                  </a:lnTo>
                  <a:lnTo>
                    <a:pt x="11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44" name="Freeform 220"/>
            <p:cNvSpPr>
              <a:spLocks/>
            </p:cNvSpPr>
            <p:nvPr/>
          </p:nvSpPr>
          <p:spPr bwMode="auto">
            <a:xfrm>
              <a:off x="4463" y="3761"/>
              <a:ext cx="73" cy="4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6" y="26"/>
                </a:cxn>
                <a:cxn ang="0">
                  <a:pos x="16" y="46"/>
                </a:cxn>
                <a:cxn ang="0">
                  <a:pos x="31" y="62"/>
                </a:cxn>
                <a:cxn ang="0">
                  <a:pos x="49" y="74"/>
                </a:cxn>
                <a:cxn ang="0">
                  <a:pos x="69" y="80"/>
                </a:cxn>
                <a:cxn ang="0">
                  <a:pos x="92" y="83"/>
                </a:cxn>
                <a:cxn ang="0">
                  <a:pos x="116" y="81"/>
                </a:cxn>
                <a:cxn ang="0">
                  <a:pos x="140" y="75"/>
                </a:cxn>
                <a:cxn ang="0">
                  <a:pos x="143" y="72"/>
                </a:cxn>
                <a:cxn ang="0">
                  <a:pos x="144" y="70"/>
                </a:cxn>
                <a:cxn ang="0">
                  <a:pos x="144" y="67"/>
                </a:cxn>
                <a:cxn ang="0">
                  <a:pos x="141" y="66"/>
                </a:cxn>
                <a:cxn ang="0">
                  <a:pos x="129" y="67"/>
                </a:cxn>
                <a:cxn ang="0">
                  <a:pos x="117" y="69"/>
                </a:cxn>
                <a:cxn ang="0">
                  <a:pos x="105" y="69"/>
                </a:cxn>
                <a:cxn ang="0">
                  <a:pos x="93" y="69"/>
                </a:cxn>
                <a:cxn ang="0">
                  <a:pos x="82" y="69"/>
                </a:cxn>
                <a:cxn ang="0">
                  <a:pos x="71" y="66"/>
                </a:cxn>
                <a:cxn ang="0">
                  <a:pos x="59" y="65"/>
                </a:cxn>
                <a:cxn ang="0">
                  <a:pos x="46" y="61"/>
                </a:cxn>
                <a:cxn ang="0">
                  <a:pos x="36" y="57"/>
                </a:cxn>
                <a:cxn ang="0">
                  <a:pos x="28" y="52"/>
                </a:cxn>
                <a:cxn ang="0">
                  <a:pos x="21" y="46"/>
                </a:cxn>
                <a:cxn ang="0">
                  <a:pos x="15" y="38"/>
                </a:cxn>
                <a:cxn ang="0">
                  <a:pos x="10" y="29"/>
                </a:cxn>
                <a:cxn ang="0">
                  <a:pos x="6" y="20"/>
                </a:cxn>
                <a:cxn ang="0">
                  <a:pos x="3" y="1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44" h="83">
                  <a:moveTo>
                    <a:pt x="0" y="1"/>
                  </a:moveTo>
                  <a:lnTo>
                    <a:pt x="6" y="26"/>
                  </a:lnTo>
                  <a:lnTo>
                    <a:pt x="16" y="46"/>
                  </a:lnTo>
                  <a:lnTo>
                    <a:pt x="31" y="62"/>
                  </a:lnTo>
                  <a:lnTo>
                    <a:pt x="49" y="74"/>
                  </a:lnTo>
                  <a:lnTo>
                    <a:pt x="69" y="80"/>
                  </a:lnTo>
                  <a:lnTo>
                    <a:pt x="92" y="83"/>
                  </a:lnTo>
                  <a:lnTo>
                    <a:pt x="116" y="81"/>
                  </a:lnTo>
                  <a:lnTo>
                    <a:pt x="140" y="75"/>
                  </a:lnTo>
                  <a:lnTo>
                    <a:pt x="143" y="72"/>
                  </a:lnTo>
                  <a:lnTo>
                    <a:pt x="144" y="70"/>
                  </a:lnTo>
                  <a:lnTo>
                    <a:pt x="144" y="67"/>
                  </a:lnTo>
                  <a:lnTo>
                    <a:pt x="141" y="66"/>
                  </a:lnTo>
                  <a:lnTo>
                    <a:pt x="129" y="67"/>
                  </a:lnTo>
                  <a:lnTo>
                    <a:pt x="117" y="69"/>
                  </a:lnTo>
                  <a:lnTo>
                    <a:pt x="105" y="69"/>
                  </a:lnTo>
                  <a:lnTo>
                    <a:pt x="93" y="69"/>
                  </a:lnTo>
                  <a:lnTo>
                    <a:pt x="82" y="69"/>
                  </a:lnTo>
                  <a:lnTo>
                    <a:pt x="71" y="66"/>
                  </a:lnTo>
                  <a:lnTo>
                    <a:pt x="59" y="65"/>
                  </a:lnTo>
                  <a:lnTo>
                    <a:pt x="46" y="61"/>
                  </a:lnTo>
                  <a:lnTo>
                    <a:pt x="36" y="57"/>
                  </a:lnTo>
                  <a:lnTo>
                    <a:pt x="28" y="52"/>
                  </a:lnTo>
                  <a:lnTo>
                    <a:pt x="21" y="46"/>
                  </a:lnTo>
                  <a:lnTo>
                    <a:pt x="15" y="38"/>
                  </a:lnTo>
                  <a:lnTo>
                    <a:pt x="10" y="29"/>
                  </a:lnTo>
                  <a:lnTo>
                    <a:pt x="6" y="20"/>
                  </a:lnTo>
                  <a:lnTo>
                    <a:pt x="3" y="1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45" name="Freeform 221"/>
            <p:cNvSpPr>
              <a:spLocks/>
            </p:cNvSpPr>
            <p:nvPr/>
          </p:nvSpPr>
          <p:spPr bwMode="auto">
            <a:xfrm>
              <a:off x="4536" y="3784"/>
              <a:ext cx="45" cy="2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5" y="11"/>
                </a:cxn>
                <a:cxn ang="0">
                  <a:pos x="10" y="22"/>
                </a:cxn>
                <a:cxn ang="0">
                  <a:pos x="18" y="30"/>
                </a:cxn>
                <a:cxn ang="0">
                  <a:pos x="28" y="37"/>
                </a:cxn>
                <a:cxn ang="0">
                  <a:pos x="33" y="39"/>
                </a:cxn>
                <a:cxn ang="0">
                  <a:pos x="40" y="41"/>
                </a:cxn>
                <a:cxn ang="0">
                  <a:pos x="46" y="43"/>
                </a:cxn>
                <a:cxn ang="0">
                  <a:pos x="52" y="44"/>
                </a:cxn>
                <a:cxn ang="0">
                  <a:pos x="60" y="47"/>
                </a:cxn>
                <a:cxn ang="0">
                  <a:pos x="66" y="48"/>
                </a:cxn>
                <a:cxn ang="0">
                  <a:pos x="72" y="49"/>
                </a:cxn>
                <a:cxn ang="0">
                  <a:pos x="79" y="51"/>
                </a:cxn>
                <a:cxn ang="0">
                  <a:pos x="83" y="49"/>
                </a:cxn>
                <a:cxn ang="0">
                  <a:pos x="86" y="46"/>
                </a:cxn>
                <a:cxn ang="0">
                  <a:pos x="90" y="41"/>
                </a:cxn>
                <a:cxn ang="0">
                  <a:pos x="90" y="36"/>
                </a:cxn>
                <a:cxn ang="0">
                  <a:pos x="88" y="29"/>
                </a:cxn>
                <a:cxn ang="0">
                  <a:pos x="84" y="25"/>
                </a:cxn>
                <a:cxn ang="0">
                  <a:pos x="80" y="22"/>
                </a:cxn>
                <a:cxn ang="0">
                  <a:pos x="75" y="19"/>
                </a:cxn>
                <a:cxn ang="0">
                  <a:pos x="70" y="18"/>
                </a:cxn>
                <a:cxn ang="0">
                  <a:pos x="65" y="17"/>
                </a:cxn>
                <a:cxn ang="0">
                  <a:pos x="59" y="17"/>
                </a:cxn>
                <a:cxn ang="0">
                  <a:pos x="52" y="18"/>
                </a:cxn>
                <a:cxn ang="0">
                  <a:pos x="45" y="19"/>
                </a:cxn>
                <a:cxn ang="0">
                  <a:pos x="38" y="20"/>
                </a:cxn>
                <a:cxn ang="0">
                  <a:pos x="32" y="20"/>
                </a:cxn>
                <a:cxn ang="0">
                  <a:pos x="24" y="20"/>
                </a:cxn>
                <a:cxn ang="0">
                  <a:pos x="18" y="17"/>
                </a:cxn>
                <a:cxn ang="0">
                  <a:pos x="12" y="11"/>
                </a:cxn>
                <a:cxn ang="0">
                  <a:pos x="7" y="5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90" h="51">
                  <a:moveTo>
                    <a:pt x="0" y="1"/>
                  </a:moveTo>
                  <a:lnTo>
                    <a:pt x="5" y="11"/>
                  </a:lnTo>
                  <a:lnTo>
                    <a:pt x="10" y="22"/>
                  </a:lnTo>
                  <a:lnTo>
                    <a:pt x="18" y="30"/>
                  </a:lnTo>
                  <a:lnTo>
                    <a:pt x="28" y="37"/>
                  </a:lnTo>
                  <a:lnTo>
                    <a:pt x="33" y="39"/>
                  </a:lnTo>
                  <a:lnTo>
                    <a:pt x="40" y="41"/>
                  </a:lnTo>
                  <a:lnTo>
                    <a:pt x="46" y="43"/>
                  </a:lnTo>
                  <a:lnTo>
                    <a:pt x="52" y="44"/>
                  </a:lnTo>
                  <a:lnTo>
                    <a:pt x="60" y="47"/>
                  </a:lnTo>
                  <a:lnTo>
                    <a:pt x="66" y="48"/>
                  </a:lnTo>
                  <a:lnTo>
                    <a:pt x="72" y="49"/>
                  </a:lnTo>
                  <a:lnTo>
                    <a:pt x="79" y="51"/>
                  </a:lnTo>
                  <a:lnTo>
                    <a:pt x="83" y="49"/>
                  </a:lnTo>
                  <a:lnTo>
                    <a:pt x="86" y="46"/>
                  </a:lnTo>
                  <a:lnTo>
                    <a:pt x="90" y="41"/>
                  </a:lnTo>
                  <a:lnTo>
                    <a:pt x="90" y="36"/>
                  </a:lnTo>
                  <a:lnTo>
                    <a:pt x="88" y="29"/>
                  </a:lnTo>
                  <a:lnTo>
                    <a:pt x="84" y="25"/>
                  </a:lnTo>
                  <a:lnTo>
                    <a:pt x="80" y="22"/>
                  </a:lnTo>
                  <a:lnTo>
                    <a:pt x="75" y="19"/>
                  </a:lnTo>
                  <a:lnTo>
                    <a:pt x="70" y="18"/>
                  </a:lnTo>
                  <a:lnTo>
                    <a:pt x="65" y="17"/>
                  </a:lnTo>
                  <a:lnTo>
                    <a:pt x="59" y="17"/>
                  </a:lnTo>
                  <a:lnTo>
                    <a:pt x="52" y="18"/>
                  </a:lnTo>
                  <a:lnTo>
                    <a:pt x="45" y="19"/>
                  </a:lnTo>
                  <a:lnTo>
                    <a:pt x="38" y="20"/>
                  </a:lnTo>
                  <a:lnTo>
                    <a:pt x="32" y="20"/>
                  </a:lnTo>
                  <a:lnTo>
                    <a:pt x="24" y="20"/>
                  </a:lnTo>
                  <a:lnTo>
                    <a:pt x="18" y="17"/>
                  </a:lnTo>
                  <a:lnTo>
                    <a:pt x="12" y="11"/>
                  </a:lnTo>
                  <a:lnTo>
                    <a:pt x="7" y="5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46" name="Freeform 222"/>
            <p:cNvSpPr>
              <a:spLocks/>
            </p:cNvSpPr>
            <p:nvPr/>
          </p:nvSpPr>
          <p:spPr bwMode="auto">
            <a:xfrm>
              <a:off x="4568" y="3783"/>
              <a:ext cx="25" cy="1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6" y="19"/>
                </a:cxn>
                <a:cxn ang="0">
                  <a:pos x="11" y="17"/>
                </a:cxn>
                <a:cxn ang="0">
                  <a:pos x="18" y="15"/>
                </a:cxn>
                <a:cxn ang="0">
                  <a:pos x="24" y="13"/>
                </a:cxn>
                <a:cxn ang="0">
                  <a:pos x="29" y="11"/>
                </a:cxn>
                <a:cxn ang="0">
                  <a:pos x="35" y="10"/>
                </a:cxn>
                <a:cxn ang="0">
                  <a:pos x="40" y="7"/>
                </a:cxn>
                <a:cxn ang="0">
                  <a:pos x="47" y="5"/>
                </a:cxn>
                <a:cxn ang="0">
                  <a:pos x="48" y="3"/>
                </a:cxn>
                <a:cxn ang="0">
                  <a:pos x="49" y="2"/>
                </a:cxn>
                <a:cxn ang="0">
                  <a:pos x="48" y="1"/>
                </a:cxn>
                <a:cxn ang="0">
                  <a:pos x="47" y="0"/>
                </a:cxn>
                <a:cxn ang="0">
                  <a:pos x="40" y="2"/>
                </a:cxn>
                <a:cxn ang="0">
                  <a:pos x="35" y="3"/>
                </a:cxn>
                <a:cxn ang="0">
                  <a:pos x="29" y="6"/>
                </a:cxn>
                <a:cxn ang="0">
                  <a:pos x="24" y="8"/>
                </a:cxn>
                <a:cxn ang="0">
                  <a:pos x="18" y="11"/>
                </a:cxn>
                <a:cxn ang="0">
                  <a:pos x="11" y="15"/>
                </a:cxn>
                <a:cxn ang="0">
                  <a:pos x="6" y="17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49" h="20">
                  <a:moveTo>
                    <a:pt x="0" y="20"/>
                  </a:moveTo>
                  <a:lnTo>
                    <a:pt x="6" y="19"/>
                  </a:lnTo>
                  <a:lnTo>
                    <a:pt x="11" y="17"/>
                  </a:lnTo>
                  <a:lnTo>
                    <a:pt x="18" y="15"/>
                  </a:lnTo>
                  <a:lnTo>
                    <a:pt x="24" y="13"/>
                  </a:lnTo>
                  <a:lnTo>
                    <a:pt x="29" y="11"/>
                  </a:lnTo>
                  <a:lnTo>
                    <a:pt x="35" y="10"/>
                  </a:lnTo>
                  <a:lnTo>
                    <a:pt x="40" y="7"/>
                  </a:lnTo>
                  <a:lnTo>
                    <a:pt x="47" y="5"/>
                  </a:lnTo>
                  <a:lnTo>
                    <a:pt x="48" y="3"/>
                  </a:lnTo>
                  <a:lnTo>
                    <a:pt x="49" y="2"/>
                  </a:lnTo>
                  <a:lnTo>
                    <a:pt x="48" y="1"/>
                  </a:lnTo>
                  <a:lnTo>
                    <a:pt x="47" y="0"/>
                  </a:lnTo>
                  <a:lnTo>
                    <a:pt x="40" y="2"/>
                  </a:lnTo>
                  <a:lnTo>
                    <a:pt x="35" y="3"/>
                  </a:lnTo>
                  <a:lnTo>
                    <a:pt x="29" y="6"/>
                  </a:lnTo>
                  <a:lnTo>
                    <a:pt x="24" y="8"/>
                  </a:lnTo>
                  <a:lnTo>
                    <a:pt x="18" y="11"/>
                  </a:lnTo>
                  <a:lnTo>
                    <a:pt x="11" y="15"/>
                  </a:lnTo>
                  <a:lnTo>
                    <a:pt x="6" y="17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47" name="Freeform 223"/>
            <p:cNvSpPr>
              <a:spLocks/>
            </p:cNvSpPr>
            <p:nvPr/>
          </p:nvSpPr>
          <p:spPr bwMode="auto">
            <a:xfrm>
              <a:off x="4725" y="3702"/>
              <a:ext cx="45" cy="57"/>
            </a:xfrm>
            <a:custGeom>
              <a:avLst/>
              <a:gdLst/>
              <a:ahLst/>
              <a:cxnLst>
                <a:cxn ang="0">
                  <a:pos x="1" y="21"/>
                </a:cxn>
                <a:cxn ang="0">
                  <a:pos x="10" y="16"/>
                </a:cxn>
                <a:cxn ang="0">
                  <a:pos x="17" y="11"/>
                </a:cxn>
                <a:cxn ang="0">
                  <a:pos x="26" y="8"/>
                </a:cxn>
                <a:cxn ang="0">
                  <a:pos x="35" y="6"/>
                </a:cxn>
                <a:cxn ang="0">
                  <a:pos x="44" y="6"/>
                </a:cxn>
                <a:cxn ang="0">
                  <a:pos x="52" y="8"/>
                </a:cxn>
                <a:cxn ang="0">
                  <a:pos x="58" y="14"/>
                </a:cxn>
                <a:cxn ang="0">
                  <a:pos x="64" y="23"/>
                </a:cxn>
                <a:cxn ang="0">
                  <a:pos x="73" y="45"/>
                </a:cxn>
                <a:cxn ang="0">
                  <a:pos x="79" y="68"/>
                </a:cxn>
                <a:cxn ang="0">
                  <a:pos x="83" y="90"/>
                </a:cxn>
                <a:cxn ang="0">
                  <a:pos x="86" y="114"/>
                </a:cxn>
                <a:cxn ang="0">
                  <a:pos x="86" y="116"/>
                </a:cxn>
                <a:cxn ang="0">
                  <a:pos x="88" y="114"/>
                </a:cxn>
                <a:cxn ang="0">
                  <a:pos x="90" y="113"/>
                </a:cxn>
                <a:cxn ang="0">
                  <a:pos x="90" y="112"/>
                </a:cxn>
                <a:cxn ang="0">
                  <a:pos x="90" y="87"/>
                </a:cxn>
                <a:cxn ang="0">
                  <a:pos x="88" y="59"/>
                </a:cxn>
                <a:cxn ang="0">
                  <a:pos x="81" y="32"/>
                </a:cxn>
                <a:cxn ang="0">
                  <a:pos x="67" y="11"/>
                </a:cxn>
                <a:cxn ang="0">
                  <a:pos x="59" y="4"/>
                </a:cxn>
                <a:cxn ang="0">
                  <a:pos x="50" y="0"/>
                </a:cxn>
                <a:cxn ang="0">
                  <a:pos x="41" y="0"/>
                </a:cxn>
                <a:cxn ang="0">
                  <a:pos x="34" y="2"/>
                </a:cxn>
                <a:cxn ang="0">
                  <a:pos x="25" y="4"/>
                </a:cxn>
                <a:cxn ang="0">
                  <a:pos x="16" y="9"/>
                </a:cxn>
                <a:cxn ang="0">
                  <a:pos x="9" y="14"/>
                </a:cxn>
                <a:cxn ang="0">
                  <a:pos x="1" y="19"/>
                </a:cxn>
                <a:cxn ang="0">
                  <a:pos x="0" y="19"/>
                </a:cxn>
                <a:cxn ang="0">
                  <a:pos x="0" y="19"/>
                </a:cxn>
                <a:cxn ang="0">
                  <a:pos x="0" y="21"/>
                </a:cxn>
                <a:cxn ang="0">
                  <a:pos x="1" y="21"/>
                </a:cxn>
                <a:cxn ang="0">
                  <a:pos x="1" y="21"/>
                </a:cxn>
              </a:cxnLst>
              <a:rect l="0" t="0" r="r" b="b"/>
              <a:pathLst>
                <a:path w="90" h="116">
                  <a:moveTo>
                    <a:pt x="1" y="21"/>
                  </a:moveTo>
                  <a:lnTo>
                    <a:pt x="10" y="16"/>
                  </a:lnTo>
                  <a:lnTo>
                    <a:pt x="17" y="11"/>
                  </a:lnTo>
                  <a:lnTo>
                    <a:pt x="26" y="8"/>
                  </a:lnTo>
                  <a:lnTo>
                    <a:pt x="35" y="6"/>
                  </a:lnTo>
                  <a:lnTo>
                    <a:pt x="44" y="6"/>
                  </a:lnTo>
                  <a:lnTo>
                    <a:pt x="52" y="8"/>
                  </a:lnTo>
                  <a:lnTo>
                    <a:pt x="58" y="14"/>
                  </a:lnTo>
                  <a:lnTo>
                    <a:pt x="64" y="23"/>
                  </a:lnTo>
                  <a:lnTo>
                    <a:pt x="73" y="45"/>
                  </a:lnTo>
                  <a:lnTo>
                    <a:pt x="79" y="68"/>
                  </a:lnTo>
                  <a:lnTo>
                    <a:pt x="83" y="90"/>
                  </a:lnTo>
                  <a:lnTo>
                    <a:pt x="86" y="114"/>
                  </a:lnTo>
                  <a:lnTo>
                    <a:pt x="86" y="116"/>
                  </a:lnTo>
                  <a:lnTo>
                    <a:pt x="88" y="114"/>
                  </a:lnTo>
                  <a:lnTo>
                    <a:pt x="90" y="113"/>
                  </a:lnTo>
                  <a:lnTo>
                    <a:pt x="90" y="112"/>
                  </a:lnTo>
                  <a:lnTo>
                    <a:pt x="90" y="87"/>
                  </a:lnTo>
                  <a:lnTo>
                    <a:pt x="88" y="59"/>
                  </a:lnTo>
                  <a:lnTo>
                    <a:pt x="81" y="32"/>
                  </a:lnTo>
                  <a:lnTo>
                    <a:pt x="67" y="11"/>
                  </a:lnTo>
                  <a:lnTo>
                    <a:pt x="59" y="4"/>
                  </a:lnTo>
                  <a:lnTo>
                    <a:pt x="50" y="0"/>
                  </a:lnTo>
                  <a:lnTo>
                    <a:pt x="41" y="0"/>
                  </a:lnTo>
                  <a:lnTo>
                    <a:pt x="34" y="2"/>
                  </a:lnTo>
                  <a:lnTo>
                    <a:pt x="25" y="4"/>
                  </a:lnTo>
                  <a:lnTo>
                    <a:pt x="16" y="9"/>
                  </a:lnTo>
                  <a:lnTo>
                    <a:pt x="9" y="14"/>
                  </a:lnTo>
                  <a:lnTo>
                    <a:pt x="1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1" y="21"/>
                  </a:lnTo>
                  <a:lnTo>
                    <a:pt x="1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48" name="Freeform 224"/>
            <p:cNvSpPr>
              <a:spLocks/>
            </p:cNvSpPr>
            <p:nvPr/>
          </p:nvSpPr>
          <p:spPr bwMode="auto">
            <a:xfrm>
              <a:off x="4708" y="3735"/>
              <a:ext cx="5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0"/>
                </a:cxn>
                <a:cxn ang="0">
                  <a:pos x="6" y="19"/>
                </a:cxn>
                <a:cxn ang="0">
                  <a:pos x="11" y="28"/>
                </a:cxn>
                <a:cxn ang="0">
                  <a:pos x="16" y="34"/>
                </a:cxn>
                <a:cxn ang="0">
                  <a:pos x="21" y="41"/>
                </a:cxn>
                <a:cxn ang="0">
                  <a:pos x="28" y="47"/>
                </a:cxn>
                <a:cxn ang="0">
                  <a:pos x="36" y="53"/>
                </a:cxn>
                <a:cxn ang="0">
                  <a:pos x="44" y="60"/>
                </a:cxn>
                <a:cxn ang="0">
                  <a:pos x="51" y="65"/>
                </a:cxn>
                <a:cxn ang="0">
                  <a:pos x="60" y="69"/>
                </a:cxn>
                <a:cxn ang="0">
                  <a:pos x="68" y="71"/>
                </a:cxn>
                <a:cxn ang="0">
                  <a:pos x="75" y="72"/>
                </a:cxn>
                <a:cxn ang="0">
                  <a:pos x="83" y="72"/>
                </a:cxn>
                <a:cxn ang="0">
                  <a:pos x="90" y="70"/>
                </a:cxn>
                <a:cxn ang="0">
                  <a:pos x="99" y="66"/>
                </a:cxn>
                <a:cxn ang="0">
                  <a:pos x="107" y="61"/>
                </a:cxn>
                <a:cxn ang="0">
                  <a:pos x="109" y="59"/>
                </a:cxn>
                <a:cxn ang="0">
                  <a:pos x="111" y="56"/>
                </a:cxn>
                <a:cxn ang="0">
                  <a:pos x="109" y="55"/>
                </a:cxn>
                <a:cxn ang="0">
                  <a:pos x="106" y="55"/>
                </a:cxn>
                <a:cxn ang="0">
                  <a:pos x="89" y="57"/>
                </a:cxn>
                <a:cxn ang="0">
                  <a:pos x="73" y="57"/>
                </a:cxn>
                <a:cxn ang="0">
                  <a:pos x="56" y="55"/>
                </a:cxn>
                <a:cxn ang="0">
                  <a:pos x="41" y="50"/>
                </a:cxn>
                <a:cxn ang="0">
                  <a:pos x="27" y="41"/>
                </a:cxn>
                <a:cxn ang="0">
                  <a:pos x="16" y="31"/>
                </a:cxn>
                <a:cxn ang="0">
                  <a:pos x="7" y="1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11" h="72">
                  <a:moveTo>
                    <a:pt x="0" y="0"/>
                  </a:moveTo>
                  <a:lnTo>
                    <a:pt x="3" y="10"/>
                  </a:lnTo>
                  <a:lnTo>
                    <a:pt x="6" y="19"/>
                  </a:lnTo>
                  <a:lnTo>
                    <a:pt x="11" y="28"/>
                  </a:lnTo>
                  <a:lnTo>
                    <a:pt x="16" y="34"/>
                  </a:lnTo>
                  <a:lnTo>
                    <a:pt x="21" y="41"/>
                  </a:lnTo>
                  <a:lnTo>
                    <a:pt x="28" y="47"/>
                  </a:lnTo>
                  <a:lnTo>
                    <a:pt x="36" y="53"/>
                  </a:lnTo>
                  <a:lnTo>
                    <a:pt x="44" y="60"/>
                  </a:lnTo>
                  <a:lnTo>
                    <a:pt x="51" y="65"/>
                  </a:lnTo>
                  <a:lnTo>
                    <a:pt x="60" y="69"/>
                  </a:lnTo>
                  <a:lnTo>
                    <a:pt x="68" y="71"/>
                  </a:lnTo>
                  <a:lnTo>
                    <a:pt x="75" y="72"/>
                  </a:lnTo>
                  <a:lnTo>
                    <a:pt x="83" y="72"/>
                  </a:lnTo>
                  <a:lnTo>
                    <a:pt x="90" y="70"/>
                  </a:lnTo>
                  <a:lnTo>
                    <a:pt x="99" y="66"/>
                  </a:lnTo>
                  <a:lnTo>
                    <a:pt x="107" y="61"/>
                  </a:lnTo>
                  <a:lnTo>
                    <a:pt x="109" y="59"/>
                  </a:lnTo>
                  <a:lnTo>
                    <a:pt x="111" y="56"/>
                  </a:lnTo>
                  <a:lnTo>
                    <a:pt x="109" y="55"/>
                  </a:lnTo>
                  <a:lnTo>
                    <a:pt x="106" y="55"/>
                  </a:lnTo>
                  <a:lnTo>
                    <a:pt x="89" y="57"/>
                  </a:lnTo>
                  <a:lnTo>
                    <a:pt x="73" y="57"/>
                  </a:lnTo>
                  <a:lnTo>
                    <a:pt x="56" y="55"/>
                  </a:lnTo>
                  <a:lnTo>
                    <a:pt x="41" y="50"/>
                  </a:lnTo>
                  <a:lnTo>
                    <a:pt x="27" y="41"/>
                  </a:lnTo>
                  <a:lnTo>
                    <a:pt x="16" y="31"/>
                  </a:lnTo>
                  <a:lnTo>
                    <a:pt x="7" y="1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49" name="Freeform 225"/>
            <p:cNvSpPr>
              <a:spLocks/>
            </p:cNvSpPr>
            <p:nvPr/>
          </p:nvSpPr>
          <p:spPr bwMode="auto">
            <a:xfrm>
              <a:off x="4748" y="3696"/>
              <a:ext cx="46" cy="61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2" y="5"/>
                </a:cxn>
                <a:cxn ang="0">
                  <a:pos x="23" y="4"/>
                </a:cxn>
                <a:cxn ang="0">
                  <a:pos x="35" y="5"/>
                </a:cxn>
                <a:cxn ang="0">
                  <a:pos x="46" y="8"/>
                </a:cxn>
                <a:cxn ang="0">
                  <a:pos x="55" y="13"/>
                </a:cxn>
                <a:cxn ang="0">
                  <a:pos x="64" y="20"/>
                </a:cxn>
                <a:cxn ang="0">
                  <a:pos x="71" y="29"/>
                </a:cxn>
                <a:cxn ang="0">
                  <a:pos x="76" y="41"/>
                </a:cxn>
                <a:cxn ang="0">
                  <a:pos x="79" y="60"/>
                </a:cxn>
                <a:cxn ang="0">
                  <a:pos x="75" y="80"/>
                </a:cxn>
                <a:cxn ang="0">
                  <a:pos x="68" y="100"/>
                </a:cxn>
                <a:cxn ang="0">
                  <a:pos x="61" y="119"/>
                </a:cxn>
                <a:cxn ang="0">
                  <a:pos x="61" y="122"/>
                </a:cxn>
                <a:cxn ang="0">
                  <a:pos x="64" y="122"/>
                </a:cxn>
                <a:cxn ang="0">
                  <a:pos x="68" y="120"/>
                </a:cxn>
                <a:cxn ang="0">
                  <a:pos x="69" y="118"/>
                </a:cxn>
                <a:cxn ang="0">
                  <a:pos x="79" y="96"/>
                </a:cxn>
                <a:cxn ang="0">
                  <a:pos x="88" y="72"/>
                </a:cxn>
                <a:cxn ang="0">
                  <a:pos x="92" y="47"/>
                </a:cxn>
                <a:cxn ang="0">
                  <a:pos x="84" y="25"/>
                </a:cxn>
                <a:cxn ang="0">
                  <a:pos x="76" y="17"/>
                </a:cxn>
                <a:cxn ang="0">
                  <a:pos x="68" y="9"/>
                </a:cxn>
                <a:cxn ang="0">
                  <a:pos x="57" y="4"/>
                </a:cxn>
                <a:cxn ang="0">
                  <a:pos x="46" y="1"/>
                </a:cxn>
                <a:cxn ang="0">
                  <a:pos x="35" y="0"/>
                </a:cxn>
                <a:cxn ang="0">
                  <a:pos x="23" y="0"/>
                </a:cxn>
                <a:cxn ang="0">
                  <a:pos x="12" y="3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92" h="122">
                  <a:moveTo>
                    <a:pt x="0" y="8"/>
                  </a:moveTo>
                  <a:lnTo>
                    <a:pt x="12" y="5"/>
                  </a:lnTo>
                  <a:lnTo>
                    <a:pt x="23" y="4"/>
                  </a:lnTo>
                  <a:lnTo>
                    <a:pt x="35" y="5"/>
                  </a:lnTo>
                  <a:lnTo>
                    <a:pt x="46" y="8"/>
                  </a:lnTo>
                  <a:lnTo>
                    <a:pt x="55" y="13"/>
                  </a:lnTo>
                  <a:lnTo>
                    <a:pt x="64" y="20"/>
                  </a:lnTo>
                  <a:lnTo>
                    <a:pt x="71" y="29"/>
                  </a:lnTo>
                  <a:lnTo>
                    <a:pt x="76" y="41"/>
                  </a:lnTo>
                  <a:lnTo>
                    <a:pt x="79" y="60"/>
                  </a:lnTo>
                  <a:lnTo>
                    <a:pt x="75" y="80"/>
                  </a:lnTo>
                  <a:lnTo>
                    <a:pt x="68" y="100"/>
                  </a:lnTo>
                  <a:lnTo>
                    <a:pt x="61" y="119"/>
                  </a:lnTo>
                  <a:lnTo>
                    <a:pt x="61" y="122"/>
                  </a:lnTo>
                  <a:lnTo>
                    <a:pt x="64" y="122"/>
                  </a:lnTo>
                  <a:lnTo>
                    <a:pt x="68" y="120"/>
                  </a:lnTo>
                  <a:lnTo>
                    <a:pt x="69" y="118"/>
                  </a:lnTo>
                  <a:lnTo>
                    <a:pt x="79" y="96"/>
                  </a:lnTo>
                  <a:lnTo>
                    <a:pt x="88" y="72"/>
                  </a:lnTo>
                  <a:lnTo>
                    <a:pt x="92" y="47"/>
                  </a:lnTo>
                  <a:lnTo>
                    <a:pt x="84" y="25"/>
                  </a:lnTo>
                  <a:lnTo>
                    <a:pt x="76" y="17"/>
                  </a:lnTo>
                  <a:lnTo>
                    <a:pt x="68" y="9"/>
                  </a:lnTo>
                  <a:lnTo>
                    <a:pt x="57" y="4"/>
                  </a:lnTo>
                  <a:lnTo>
                    <a:pt x="46" y="1"/>
                  </a:lnTo>
                  <a:lnTo>
                    <a:pt x="35" y="0"/>
                  </a:lnTo>
                  <a:lnTo>
                    <a:pt x="23" y="0"/>
                  </a:lnTo>
                  <a:lnTo>
                    <a:pt x="12" y="3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50" name="Freeform 226"/>
            <p:cNvSpPr>
              <a:spLocks/>
            </p:cNvSpPr>
            <p:nvPr/>
          </p:nvSpPr>
          <p:spPr bwMode="auto">
            <a:xfrm>
              <a:off x="4393" y="3228"/>
              <a:ext cx="123" cy="53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229" y="0"/>
                </a:cxn>
                <a:cxn ang="0">
                  <a:pos x="213" y="0"/>
                </a:cxn>
                <a:cxn ang="0">
                  <a:pos x="198" y="1"/>
                </a:cxn>
                <a:cxn ang="0">
                  <a:pos x="181" y="3"/>
                </a:cxn>
                <a:cxn ang="0">
                  <a:pos x="166" y="5"/>
                </a:cxn>
                <a:cxn ang="0">
                  <a:pos x="151" y="9"/>
                </a:cxn>
                <a:cxn ang="0">
                  <a:pos x="136" y="14"/>
                </a:cxn>
                <a:cxn ang="0">
                  <a:pos x="120" y="20"/>
                </a:cxn>
                <a:cxn ang="0">
                  <a:pos x="104" y="28"/>
                </a:cxn>
                <a:cxn ang="0">
                  <a:pos x="89" y="38"/>
                </a:cxn>
                <a:cxn ang="0">
                  <a:pos x="74" y="48"/>
                </a:cxn>
                <a:cxn ang="0">
                  <a:pos x="58" y="58"/>
                </a:cxn>
                <a:cxn ang="0">
                  <a:pos x="43" y="70"/>
                </a:cxn>
                <a:cxn ang="0">
                  <a:pos x="28" y="80"/>
                </a:cxn>
                <a:cxn ang="0">
                  <a:pos x="14" y="91"/>
                </a:cxn>
                <a:cxn ang="0">
                  <a:pos x="0" y="103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0" y="105"/>
                </a:cxn>
                <a:cxn ang="0">
                  <a:pos x="1" y="105"/>
                </a:cxn>
                <a:cxn ang="0">
                  <a:pos x="17" y="93"/>
                </a:cxn>
                <a:cxn ang="0">
                  <a:pos x="32" y="81"/>
                </a:cxn>
                <a:cxn ang="0">
                  <a:pos x="47" y="70"/>
                </a:cxn>
                <a:cxn ang="0">
                  <a:pos x="63" y="58"/>
                </a:cxn>
                <a:cxn ang="0">
                  <a:pos x="79" y="48"/>
                </a:cxn>
                <a:cxn ang="0">
                  <a:pos x="96" y="38"/>
                </a:cxn>
                <a:cxn ang="0">
                  <a:pos x="113" y="29"/>
                </a:cxn>
                <a:cxn ang="0">
                  <a:pos x="131" y="20"/>
                </a:cxn>
                <a:cxn ang="0">
                  <a:pos x="143" y="15"/>
                </a:cxn>
                <a:cxn ang="0">
                  <a:pos x="157" y="12"/>
                </a:cxn>
                <a:cxn ang="0">
                  <a:pos x="171" y="9"/>
                </a:cxn>
                <a:cxn ang="0">
                  <a:pos x="185" y="8"/>
                </a:cxn>
                <a:cxn ang="0">
                  <a:pos x="199" y="6"/>
                </a:cxn>
                <a:cxn ang="0">
                  <a:pos x="214" y="5"/>
                </a:cxn>
                <a:cxn ang="0">
                  <a:pos x="229" y="3"/>
                </a:cxn>
                <a:cxn ang="0">
                  <a:pos x="246" y="0"/>
                </a:cxn>
                <a:cxn ang="0">
                  <a:pos x="246" y="0"/>
                </a:cxn>
                <a:cxn ang="0">
                  <a:pos x="246" y="0"/>
                </a:cxn>
                <a:cxn ang="0">
                  <a:pos x="246" y="0"/>
                </a:cxn>
                <a:cxn ang="0">
                  <a:pos x="246" y="0"/>
                </a:cxn>
                <a:cxn ang="0">
                  <a:pos x="246" y="0"/>
                </a:cxn>
              </a:cxnLst>
              <a:rect l="0" t="0" r="r" b="b"/>
              <a:pathLst>
                <a:path w="246" h="105">
                  <a:moveTo>
                    <a:pt x="246" y="0"/>
                  </a:moveTo>
                  <a:lnTo>
                    <a:pt x="229" y="0"/>
                  </a:lnTo>
                  <a:lnTo>
                    <a:pt x="213" y="0"/>
                  </a:lnTo>
                  <a:lnTo>
                    <a:pt x="198" y="1"/>
                  </a:lnTo>
                  <a:lnTo>
                    <a:pt x="181" y="3"/>
                  </a:lnTo>
                  <a:lnTo>
                    <a:pt x="166" y="5"/>
                  </a:lnTo>
                  <a:lnTo>
                    <a:pt x="151" y="9"/>
                  </a:lnTo>
                  <a:lnTo>
                    <a:pt x="136" y="14"/>
                  </a:lnTo>
                  <a:lnTo>
                    <a:pt x="120" y="20"/>
                  </a:lnTo>
                  <a:lnTo>
                    <a:pt x="104" y="28"/>
                  </a:lnTo>
                  <a:lnTo>
                    <a:pt x="89" y="38"/>
                  </a:lnTo>
                  <a:lnTo>
                    <a:pt x="74" y="48"/>
                  </a:lnTo>
                  <a:lnTo>
                    <a:pt x="58" y="58"/>
                  </a:lnTo>
                  <a:lnTo>
                    <a:pt x="43" y="70"/>
                  </a:lnTo>
                  <a:lnTo>
                    <a:pt x="28" y="80"/>
                  </a:lnTo>
                  <a:lnTo>
                    <a:pt x="14" y="91"/>
                  </a:lnTo>
                  <a:lnTo>
                    <a:pt x="0" y="10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5"/>
                  </a:lnTo>
                  <a:lnTo>
                    <a:pt x="1" y="105"/>
                  </a:lnTo>
                  <a:lnTo>
                    <a:pt x="17" y="93"/>
                  </a:lnTo>
                  <a:lnTo>
                    <a:pt x="32" y="81"/>
                  </a:lnTo>
                  <a:lnTo>
                    <a:pt x="47" y="70"/>
                  </a:lnTo>
                  <a:lnTo>
                    <a:pt x="63" y="58"/>
                  </a:lnTo>
                  <a:lnTo>
                    <a:pt x="79" y="48"/>
                  </a:lnTo>
                  <a:lnTo>
                    <a:pt x="96" y="38"/>
                  </a:lnTo>
                  <a:lnTo>
                    <a:pt x="113" y="29"/>
                  </a:lnTo>
                  <a:lnTo>
                    <a:pt x="131" y="20"/>
                  </a:lnTo>
                  <a:lnTo>
                    <a:pt x="143" y="15"/>
                  </a:lnTo>
                  <a:lnTo>
                    <a:pt x="157" y="12"/>
                  </a:lnTo>
                  <a:lnTo>
                    <a:pt x="171" y="9"/>
                  </a:lnTo>
                  <a:lnTo>
                    <a:pt x="185" y="8"/>
                  </a:lnTo>
                  <a:lnTo>
                    <a:pt x="199" y="6"/>
                  </a:lnTo>
                  <a:lnTo>
                    <a:pt x="214" y="5"/>
                  </a:lnTo>
                  <a:lnTo>
                    <a:pt x="229" y="3"/>
                  </a:lnTo>
                  <a:lnTo>
                    <a:pt x="246" y="0"/>
                  </a:lnTo>
                  <a:lnTo>
                    <a:pt x="246" y="0"/>
                  </a:lnTo>
                  <a:lnTo>
                    <a:pt x="246" y="0"/>
                  </a:lnTo>
                  <a:lnTo>
                    <a:pt x="246" y="0"/>
                  </a:lnTo>
                  <a:lnTo>
                    <a:pt x="246" y="0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51" name="Freeform 227"/>
            <p:cNvSpPr>
              <a:spLocks/>
            </p:cNvSpPr>
            <p:nvPr/>
          </p:nvSpPr>
          <p:spPr bwMode="auto">
            <a:xfrm>
              <a:off x="4359" y="3257"/>
              <a:ext cx="119" cy="148"/>
            </a:xfrm>
            <a:custGeom>
              <a:avLst/>
              <a:gdLst/>
              <a:ahLst/>
              <a:cxnLst>
                <a:cxn ang="0">
                  <a:pos x="238" y="0"/>
                </a:cxn>
                <a:cxn ang="0">
                  <a:pos x="223" y="3"/>
                </a:cxn>
                <a:cxn ang="0">
                  <a:pos x="209" y="5"/>
                </a:cxn>
                <a:cxn ang="0">
                  <a:pos x="195" y="11"/>
                </a:cxn>
                <a:cxn ang="0">
                  <a:pos x="182" y="14"/>
                </a:cxn>
                <a:cxn ang="0">
                  <a:pos x="169" y="19"/>
                </a:cxn>
                <a:cxn ang="0">
                  <a:pos x="157" y="26"/>
                </a:cxn>
                <a:cxn ang="0">
                  <a:pos x="144" y="32"/>
                </a:cxn>
                <a:cxn ang="0">
                  <a:pos x="131" y="38"/>
                </a:cxn>
                <a:cxn ang="0">
                  <a:pos x="121" y="45"/>
                </a:cxn>
                <a:cxn ang="0">
                  <a:pos x="112" y="52"/>
                </a:cxn>
                <a:cxn ang="0">
                  <a:pos x="104" y="60"/>
                </a:cxn>
                <a:cxn ang="0">
                  <a:pos x="95" y="70"/>
                </a:cxn>
                <a:cxn ang="0">
                  <a:pos x="86" y="80"/>
                </a:cxn>
                <a:cxn ang="0">
                  <a:pos x="77" y="89"/>
                </a:cxn>
                <a:cxn ang="0">
                  <a:pos x="69" y="99"/>
                </a:cxn>
                <a:cxn ang="0">
                  <a:pos x="62" y="108"/>
                </a:cxn>
                <a:cxn ang="0">
                  <a:pos x="45" y="128"/>
                </a:cxn>
                <a:cxn ang="0">
                  <a:pos x="31" y="149"/>
                </a:cxn>
                <a:cxn ang="0">
                  <a:pos x="20" y="171"/>
                </a:cxn>
                <a:cxn ang="0">
                  <a:pos x="11" y="194"/>
                </a:cxn>
                <a:cxn ang="0">
                  <a:pos x="5" y="217"/>
                </a:cxn>
                <a:cxn ang="0">
                  <a:pos x="0" y="242"/>
                </a:cxn>
                <a:cxn ang="0">
                  <a:pos x="0" y="268"/>
                </a:cxn>
                <a:cxn ang="0">
                  <a:pos x="1" y="293"/>
                </a:cxn>
                <a:cxn ang="0">
                  <a:pos x="2" y="295"/>
                </a:cxn>
                <a:cxn ang="0">
                  <a:pos x="5" y="294"/>
                </a:cxn>
                <a:cxn ang="0">
                  <a:pos x="7" y="292"/>
                </a:cxn>
                <a:cxn ang="0">
                  <a:pos x="9" y="288"/>
                </a:cxn>
                <a:cxn ang="0">
                  <a:pos x="9" y="256"/>
                </a:cxn>
                <a:cxn ang="0">
                  <a:pos x="12" y="227"/>
                </a:cxn>
                <a:cxn ang="0">
                  <a:pos x="20" y="199"/>
                </a:cxn>
                <a:cxn ang="0">
                  <a:pos x="31" y="174"/>
                </a:cxn>
                <a:cxn ang="0">
                  <a:pos x="45" y="149"/>
                </a:cxn>
                <a:cxn ang="0">
                  <a:pos x="60" y="125"/>
                </a:cxn>
                <a:cxn ang="0">
                  <a:pos x="79" y="100"/>
                </a:cxn>
                <a:cxn ang="0">
                  <a:pos x="98" y="76"/>
                </a:cxn>
                <a:cxn ang="0">
                  <a:pos x="114" y="61"/>
                </a:cxn>
                <a:cxn ang="0">
                  <a:pos x="129" y="49"/>
                </a:cxn>
                <a:cxn ang="0">
                  <a:pos x="145" y="37"/>
                </a:cxn>
                <a:cxn ang="0">
                  <a:pos x="163" y="28"/>
                </a:cxn>
                <a:cxn ang="0">
                  <a:pos x="181" y="21"/>
                </a:cxn>
                <a:cxn ang="0">
                  <a:pos x="200" y="14"/>
                </a:cxn>
                <a:cxn ang="0">
                  <a:pos x="219" y="7"/>
                </a:cxn>
                <a:cxn ang="0">
                  <a:pos x="238" y="0"/>
                </a:cxn>
                <a:cxn ang="0">
                  <a:pos x="238" y="0"/>
                </a:cxn>
                <a:cxn ang="0">
                  <a:pos x="238" y="0"/>
                </a:cxn>
                <a:cxn ang="0">
                  <a:pos x="238" y="0"/>
                </a:cxn>
                <a:cxn ang="0">
                  <a:pos x="238" y="0"/>
                </a:cxn>
                <a:cxn ang="0">
                  <a:pos x="238" y="0"/>
                </a:cxn>
              </a:cxnLst>
              <a:rect l="0" t="0" r="r" b="b"/>
              <a:pathLst>
                <a:path w="238" h="295">
                  <a:moveTo>
                    <a:pt x="238" y="0"/>
                  </a:moveTo>
                  <a:lnTo>
                    <a:pt x="223" y="3"/>
                  </a:lnTo>
                  <a:lnTo>
                    <a:pt x="209" y="5"/>
                  </a:lnTo>
                  <a:lnTo>
                    <a:pt x="195" y="11"/>
                  </a:lnTo>
                  <a:lnTo>
                    <a:pt x="182" y="14"/>
                  </a:lnTo>
                  <a:lnTo>
                    <a:pt x="169" y="19"/>
                  </a:lnTo>
                  <a:lnTo>
                    <a:pt x="157" y="26"/>
                  </a:lnTo>
                  <a:lnTo>
                    <a:pt x="144" y="32"/>
                  </a:lnTo>
                  <a:lnTo>
                    <a:pt x="131" y="38"/>
                  </a:lnTo>
                  <a:lnTo>
                    <a:pt x="121" y="45"/>
                  </a:lnTo>
                  <a:lnTo>
                    <a:pt x="112" y="52"/>
                  </a:lnTo>
                  <a:lnTo>
                    <a:pt x="104" y="60"/>
                  </a:lnTo>
                  <a:lnTo>
                    <a:pt x="95" y="70"/>
                  </a:lnTo>
                  <a:lnTo>
                    <a:pt x="86" y="80"/>
                  </a:lnTo>
                  <a:lnTo>
                    <a:pt x="77" y="89"/>
                  </a:lnTo>
                  <a:lnTo>
                    <a:pt x="69" y="99"/>
                  </a:lnTo>
                  <a:lnTo>
                    <a:pt x="62" y="108"/>
                  </a:lnTo>
                  <a:lnTo>
                    <a:pt x="45" y="128"/>
                  </a:lnTo>
                  <a:lnTo>
                    <a:pt x="31" y="149"/>
                  </a:lnTo>
                  <a:lnTo>
                    <a:pt x="20" y="171"/>
                  </a:lnTo>
                  <a:lnTo>
                    <a:pt x="11" y="194"/>
                  </a:lnTo>
                  <a:lnTo>
                    <a:pt x="5" y="217"/>
                  </a:lnTo>
                  <a:lnTo>
                    <a:pt x="0" y="242"/>
                  </a:lnTo>
                  <a:lnTo>
                    <a:pt x="0" y="268"/>
                  </a:lnTo>
                  <a:lnTo>
                    <a:pt x="1" y="293"/>
                  </a:lnTo>
                  <a:lnTo>
                    <a:pt x="2" y="295"/>
                  </a:lnTo>
                  <a:lnTo>
                    <a:pt x="5" y="294"/>
                  </a:lnTo>
                  <a:lnTo>
                    <a:pt x="7" y="292"/>
                  </a:lnTo>
                  <a:lnTo>
                    <a:pt x="9" y="288"/>
                  </a:lnTo>
                  <a:lnTo>
                    <a:pt x="9" y="256"/>
                  </a:lnTo>
                  <a:lnTo>
                    <a:pt x="12" y="227"/>
                  </a:lnTo>
                  <a:lnTo>
                    <a:pt x="20" y="199"/>
                  </a:lnTo>
                  <a:lnTo>
                    <a:pt x="31" y="174"/>
                  </a:lnTo>
                  <a:lnTo>
                    <a:pt x="45" y="149"/>
                  </a:lnTo>
                  <a:lnTo>
                    <a:pt x="60" y="125"/>
                  </a:lnTo>
                  <a:lnTo>
                    <a:pt x="79" y="100"/>
                  </a:lnTo>
                  <a:lnTo>
                    <a:pt x="98" y="76"/>
                  </a:lnTo>
                  <a:lnTo>
                    <a:pt x="114" y="61"/>
                  </a:lnTo>
                  <a:lnTo>
                    <a:pt x="129" y="49"/>
                  </a:lnTo>
                  <a:lnTo>
                    <a:pt x="145" y="37"/>
                  </a:lnTo>
                  <a:lnTo>
                    <a:pt x="163" y="28"/>
                  </a:lnTo>
                  <a:lnTo>
                    <a:pt x="181" y="21"/>
                  </a:lnTo>
                  <a:lnTo>
                    <a:pt x="200" y="14"/>
                  </a:lnTo>
                  <a:lnTo>
                    <a:pt x="219" y="7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52" name="Freeform 228"/>
            <p:cNvSpPr>
              <a:spLocks/>
            </p:cNvSpPr>
            <p:nvPr/>
          </p:nvSpPr>
          <p:spPr bwMode="auto">
            <a:xfrm>
              <a:off x="4463" y="3719"/>
              <a:ext cx="74" cy="2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" y="40"/>
                </a:cxn>
                <a:cxn ang="0">
                  <a:pos x="15" y="35"/>
                </a:cxn>
                <a:cxn ang="0">
                  <a:pos x="22" y="30"/>
                </a:cxn>
                <a:cxn ang="0">
                  <a:pos x="30" y="26"/>
                </a:cxn>
                <a:cxn ang="0">
                  <a:pos x="38" y="22"/>
                </a:cxn>
                <a:cxn ang="0">
                  <a:pos x="45" y="20"/>
                </a:cxn>
                <a:cxn ang="0">
                  <a:pos x="54" y="17"/>
                </a:cxn>
                <a:cxn ang="0">
                  <a:pos x="63" y="16"/>
                </a:cxn>
                <a:cxn ang="0">
                  <a:pos x="73" y="15"/>
                </a:cxn>
                <a:cxn ang="0">
                  <a:pos x="83" y="14"/>
                </a:cxn>
                <a:cxn ang="0">
                  <a:pos x="93" y="11"/>
                </a:cxn>
                <a:cxn ang="0">
                  <a:pos x="103" y="8"/>
                </a:cxn>
                <a:cxn ang="0">
                  <a:pos x="114" y="7"/>
                </a:cxn>
                <a:cxn ang="0">
                  <a:pos x="124" y="7"/>
                </a:cxn>
                <a:cxn ang="0">
                  <a:pos x="134" y="7"/>
                </a:cxn>
                <a:cxn ang="0">
                  <a:pos x="145" y="10"/>
                </a:cxn>
                <a:cxn ang="0">
                  <a:pos x="147" y="10"/>
                </a:cxn>
                <a:cxn ang="0">
                  <a:pos x="148" y="8"/>
                </a:cxn>
                <a:cxn ang="0">
                  <a:pos x="148" y="7"/>
                </a:cxn>
                <a:cxn ang="0">
                  <a:pos x="147" y="6"/>
                </a:cxn>
                <a:cxn ang="0">
                  <a:pos x="138" y="2"/>
                </a:cxn>
                <a:cxn ang="0">
                  <a:pos x="128" y="1"/>
                </a:cxn>
                <a:cxn ang="0">
                  <a:pos x="119" y="0"/>
                </a:cxn>
                <a:cxn ang="0">
                  <a:pos x="110" y="1"/>
                </a:cxn>
                <a:cxn ang="0">
                  <a:pos x="100" y="2"/>
                </a:cxn>
                <a:cxn ang="0">
                  <a:pos x="91" y="5"/>
                </a:cxn>
                <a:cxn ang="0">
                  <a:pos x="81" y="7"/>
                </a:cxn>
                <a:cxn ang="0">
                  <a:pos x="72" y="10"/>
                </a:cxn>
                <a:cxn ang="0">
                  <a:pos x="64" y="11"/>
                </a:cxn>
                <a:cxn ang="0">
                  <a:pos x="57" y="14"/>
                </a:cxn>
                <a:cxn ang="0">
                  <a:pos x="48" y="15"/>
                </a:cxn>
                <a:cxn ang="0">
                  <a:pos x="40" y="17"/>
                </a:cxn>
                <a:cxn ang="0">
                  <a:pos x="35" y="20"/>
                </a:cxn>
                <a:cxn ang="0">
                  <a:pos x="29" y="22"/>
                </a:cxn>
                <a:cxn ang="0">
                  <a:pos x="25" y="26"/>
                </a:cxn>
                <a:cxn ang="0">
                  <a:pos x="20" y="29"/>
                </a:cxn>
                <a:cxn ang="0">
                  <a:pos x="15" y="33"/>
                </a:cxn>
                <a:cxn ang="0">
                  <a:pos x="10" y="36"/>
                </a:cxn>
                <a:cxn ang="0">
                  <a:pos x="5" y="40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48" h="44">
                  <a:moveTo>
                    <a:pt x="0" y="44"/>
                  </a:moveTo>
                  <a:lnTo>
                    <a:pt x="7" y="40"/>
                  </a:lnTo>
                  <a:lnTo>
                    <a:pt x="15" y="35"/>
                  </a:lnTo>
                  <a:lnTo>
                    <a:pt x="22" y="30"/>
                  </a:lnTo>
                  <a:lnTo>
                    <a:pt x="30" y="26"/>
                  </a:lnTo>
                  <a:lnTo>
                    <a:pt x="38" y="22"/>
                  </a:lnTo>
                  <a:lnTo>
                    <a:pt x="45" y="20"/>
                  </a:lnTo>
                  <a:lnTo>
                    <a:pt x="54" y="17"/>
                  </a:lnTo>
                  <a:lnTo>
                    <a:pt x="63" y="16"/>
                  </a:lnTo>
                  <a:lnTo>
                    <a:pt x="73" y="15"/>
                  </a:lnTo>
                  <a:lnTo>
                    <a:pt x="83" y="14"/>
                  </a:lnTo>
                  <a:lnTo>
                    <a:pt x="93" y="11"/>
                  </a:lnTo>
                  <a:lnTo>
                    <a:pt x="103" y="8"/>
                  </a:lnTo>
                  <a:lnTo>
                    <a:pt x="114" y="7"/>
                  </a:lnTo>
                  <a:lnTo>
                    <a:pt x="124" y="7"/>
                  </a:lnTo>
                  <a:lnTo>
                    <a:pt x="134" y="7"/>
                  </a:lnTo>
                  <a:lnTo>
                    <a:pt x="145" y="10"/>
                  </a:lnTo>
                  <a:lnTo>
                    <a:pt x="147" y="10"/>
                  </a:lnTo>
                  <a:lnTo>
                    <a:pt x="148" y="8"/>
                  </a:lnTo>
                  <a:lnTo>
                    <a:pt x="148" y="7"/>
                  </a:lnTo>
                  <a:lnTo>
                    <a:pt x="147" y="6"/>
                  </a:lnTo>
                  <a:lnTo>
                    <a:pt x="138" y="2"/>
                  </a:lnTo>
                  <a:lnTo>
                    <a:pt x="128" y="1"/>
                  </a:lnTo>
                  <a:lnTo>
                    <a:pt x="119" y="0"/>
                  </a:lnTo>
                  <a:lnTo>
                    <a:pt x="110" y="1"/>
                  </a:lnTo>
                  <a:lnTo>
                    <a:pt x="100" y="2"/>
                  </a:lnTo>
                  <a:lnTo>
                    <a:pt x="91" y="5"/>
                  </a:lnTo>
                  <a:lnTo>
                    <a:pt x="81" y="7"/>
                  </a:lnTo>
                  <a:lnTo>
                    <a:pt x="72" y="10"/>
                  </a:lnTo>
                  <a:lnTo>
                    <a:pt x="64" y="11"/>
                  </a:lnTo>
                  <a:lnTo>
                    <a:pt x="57" y="14"/>
                  </a:lnTo>
                  <a:lnTo>
                    <a:pt x="48" y="15"/>
                  </a:lnTo>
                  <a:lnTo>
                    <a:pt x="40" y="17"/>
                  </a:lnTo>
                  <a:lnTo>
                    <a:pt x="35" y="20"/>
                  </a:lnTo>
                  <a:lnTo>
                    <a:pt x="29" y="22"/>
                  </a:lnTo>
                  <a:lnTo>
                    <a:pt x="25" y="26"/>
                  </a:lnTo>
                  <a:lnTo>
                    <a:pt x="20" y="29"/>
                  </a:lnTo>
                  <a:lnTo>
                    <a:pt x="15" y="33"/>
                  </a:lnTo>
                  <a:lnTo>
                    <a:pt x="10" y="36"/>
                  </a:lnTo>
                  <a:lnTo>
                    <a:pt x="5" y="40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53" name="Freeform 229"/>
            <p:cNvSpPr>
              <a:spLocks/>
            </p:cNvSpPr>
            <p:nvPr/>
          </p:nvSpPr>
          <p:spPr bwMode="auto">
            <a:xfrm>
              <a:off x="4463" y="3707"/>
              <a:ext cx="64" cy="16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6" y="30"/>
                </a:cxn>
                <a:cxn ang="0">
                  <a:pos x="12" y="29"/>
                </a:cxn>
                <a:cxn ang="0">
                  <a:pos x="17" y="26"/>
                </a:cxn>
                <a:cxn ang="0">
                  <a:pos x="24" y="24"/>
                </a:cxn>
                <a:cxn ang="0">
                  <a:pos x="30" y="21"/>
                </a:cxn>
                <a:cxn ang="0">
                  <a:pos x="36" y="20"/>
                </a:cxn>
                <a:cxn ang="0">
                  <a:pos x="43" y="17"/>
                </a:cxn>
                <a:cxn ang="0">
                  <a:pos x="49" y="16"/>
                </a:cxn>
                <a:cxn ang="0">
                  <a:pos x="58" y="14"/>
                </a:cxn>
                <a:cxn ang="0">
                  <a:pos x="67" y="12"/>
                </a:cxn>
                <a:cxn ang="0">
                  <a:pos x="76" y="12"/>
                </a:cxn>
                <a:cxn ang="0">
                  <a:pos x="84" y="12"/>
                </a:cxn>
                <a:cxn ang="0">
                  <a:pos x="93" y="14"/>
                </a:cxn>
                <a:cxn ang="0">
                  <a:pos x="102" y="15"/>
                </a:cxn>
                <a:cxn ang="0">
                  <a:pos x="112" y="16"/>
                </a:cxn>
                <a:cxn ang="0">
                  <a:pos x="121" y="19"/>
                </a:cxn>
                <a:cxn ang="0">
                  <a:pos x="124" y="19"/>
                </a:cxn>
                <a:cxn ang="0">
                  <a:pos x="125" y="16"/>
                </a:cxn>
                <a:cxn ang="0">
                  <a:pos x="126" y="12"/>
                </a:cxn>
                <a:cxn ang="0">
                  <a:pos x="125" y="11"/>
                </a:cxn>
                <a:cxn ang="0">
                  <a:pos x="117" y="7"/>
                </a:cxn>
                <a:cxn ang="0">
                  <a:pos x="110" y="5"/>
                </a:cxn>
                <a:cxn ang="0">
                  <a:pos x="103" y="2"/>
                </a:cxn>
                <a:cxn ang="0">
                  <a:pos x="96" y="1"/>
                </a:cxn>
                <a:cxn ang="0">
                  <a:pos x="88" y="0"/>
                </a:cxn>
                <a:cxn ang="0">
                  <a:pos x="81" y="0"/>
                </a:cxn>
                <a:cxn ang="0">
                  <a:pos x="73" y="1"/>
                </a:cxn>
                <a:cxn ang="0">
                  <a:pos x="65" y="2"/>
                </a:cxn>
                <a:cxn ang="0">
                  <a:pos x="58" y="5"/>
                </a:cxn>
                <a:cxn ang="0">
                  <a:pos x="49" y="7"/>
                </a:cxn>
                <a:cxn ang="0">
                  <a:pos x="40" y="10"/>
                </a:cxn>
                <a:cxn ang="0">
                  <a:pos x="33" y="12"/>
                </a:cxn>
                <a:cxn ang="0">
                  <a:pos x="24" y="17"/>
                </a:cxn>
                <a:cxn ang="0">
                  <a:pos x="16" y="22"/>
                </a:cxn>
                <a:cxn ang="0">
                  <a:pos x="9" y="27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2"/>
                </a:cxn>
              </a:cxnLst>
              <a:rect l="0" t="0" r="r" b="b"/>
              <a:pathLst>
                <a:path w="126" h="32">
                  <a:moveTo>
                    <a:pt x="0" y="32"/>
                  </a:moveTo>
                  <a:lnTo>
                    <a:pt x="6" y="30"/>
                  </a:lnTo>
                  <a:lnTo>
                    <a:pt x="12" y="29"/>
                  </a:lnTo>
                  <a:lnTo>
                    <a:pt x="17" y="26"/>
                  </a:lnTo>
                  <a:lnTo>
                    <a:pt x="24" y="24"/>
                  </a:lnTo>
                  <a:lnTo>
                    <a:pt x="30" y="21"/>
                  </a:lnTo>
                  <a:lnTo>
                    <a:pt x="36" y="20"/>
                  </a:lnTo>
                  <a:lnTo>
                    <a:pt x="43" y="17"/>
                  </a:lnTo>
                  <a:lnTo>
                    <a:pt x="49" y="16"/>
                  </a:lnTo>
                  <a:lnTo>
                    <a:pt x="58" y="14"/>
                  </a:lnTo>
                  <a:lnTo>
                    <a:pt x="67" y="12"/>
                  </a:lnTo>
                  <a:lnTo>
                    <a:pt x="76" y="12"/>
                  </a:lnTo>
                  <a:lnTo>
                    <a:pt x="84" y="12"/>
                  </a:lnTo>
                  <a:lnTo>
                    <a:pt x="93" y="14"/>
                  </a:lnTo>
                  <a:lnTo>
                    <a:pt x="102" y="15"/>
                  </a:lnTo>
                  <a:lnTo>
                    <a:pt x="112" y="16"/>
                  </a:lnTo>
                  <a:lnTo>
                    <a:pt x="121" y="19"/>
                  </a:lnTo>
                  <a:lnTo>
                    <a:pt x="124" y="19"/>
                  </a:lnTo>
                  <a:lnTo>
                    <a:pt x="125" y="16"/>
                  </a:lnTo>
                  <a:lnTo>
                    <a:pt x="126" y="12"/>
                  </a:lnTo>
                  <a:lnTo>
                    <a:pt x="125" y="11"/>
                  </a:lnTo>
                  <a:lnTo>
                    <a:pt x="117" y="7"/>
                  </a:lnTo>
                  <a:lnTo>
                    <a:pt x="110" y="5"/>
                  </a:lnTo>
                  <a:lnTo>
                    <a:pt x="103" y="2"/>
                  </a:lnTo>
                  <a:lnTo>
                    <a:pt x="96" y="1"/>
                  </a:lnTo>
                  <a:lnTo>
                    <a:pt x="88" y="0"/>
                  </a:lnTo>
                  <a:lnTo>
                    <a:pt x="81" y="0"/>
                  </a:lnTo>
                  <a:lnTo>
                    <a:pt x="73" y="1"/>
                  </a:lnTo>
                  <a:lnTo>
                    <a:pt x="65" y="2"/>
                  </a:lnTo>
                  <a:lnTo>
                    <a:pt x="58" y="5"/>
                  </a:lnTo>
                  <a:lnTo>
                    <a:pt x="49" y="7"/>
                  </a:lnTo>
                  <a:lnTo>
                    <a:pt x="40" y="10"/>
                  </a:lnTo>
                  <a:lnTo>
                    <a:pt x="33" y="12"/>
                  </a:lnTo>
                  <a:lnTo>
                    <a:pt x="24" y="17"/>
                  </a:lnTo>
                  <a:lnTo>
                    <a:pt x="16" y="22"/>
                  </a:lnTo>
                  <a:lnTo>
                    <a:pt x="9" y="2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54" name="Freeform 230"/>
            <p:cNvSpPr>
              <a:spLocks/>
            </p:cNvSpPr>
            <p:nvPr/>
          </p:nvSpPr>
          <p:spPr bwMode="auto">
            <a:xfrm>
              <a:off x="4307" y="3225"/>
              <a:ext cx="40" cy="322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42" y="73"/>
                </a:cxn>
                <a:cxn ang="0">
                  <a:pos x="16" y="149"/>
                </a:cxn>
                <a:cxn ang="0">
                  <a:pos x="4" y="229"/>
                </a:cxn>
                <a:cxn ang="0">
                  <a:pos x="0" y="311"/>
                </a:cxn>
                <a:cxn ang="0">
                  <a:pos x="6" y="394"/>
                </a:cxn>
                <a:cxn ang="0">
                  <a:pos x="19" y="477"/>
                </a:cxn>
                <a:cxn ang="0">
                  <a:pos x="37" y="560"/>
                </a:cxn>
                <a:cxn ang="0">
                  <a:pos x="59" y="642"/>
                </a:cxn>
                <a:cxn ang="0">
                  <a:pos x="61" y="643"/>
                </a:cxn>
                <a:cxn ang="0">
                  <a:pos x="62" y="642"/>
                </a:cxn>
                <a:cxn ang="0">
                  <a:pos x="64" y="641"/>
                </a:cxn>
                <a:cxn ang="0">
                  <a:pos x="64" y="639"/>
                </a:cxn>
                <a:cxn ang="0">
                  <a:pos x="57" y="605"/>
                </a:cxn>
                <a:cxn ang="0">
                  <a:pos x="49" y="571"/>
                </a:cxn>
                <a:cxn ang="0">
                  <a:pos x="40" y="538"/>
                </a:cxn>
                <a:cxn ang="0">
                  <a:pos x="32" y="504"/>
                </a:cxn>
                <a:cxn ang="0">
                  <a:pos x="24" y="466"/>
                </a:cxn>
                <a:cxn ang="0">
                  <a:pos x="20" y="427"/>
                </a:cxn>
                <a:cxn ang="0">
                  <a:pos x="16" y="387"/>
                </a:cxn>
                <a:cxn ang="0">
                  <a:pos x="14" y="349"/>
                </a:cxn>
                <a:cxn ang="0">
                  <a:pos x="10" y="304"/>
                </a:cxn>
                <a:cxn ang="0">
                  <a:pos x="10" y="258"/>
                </a:cxn>
                <a:cxn ang="0">
                  <a:pos x="14" y="214"/>
                </a:cxn>
                <a:cxn ang="0">
                  <a:pos x="20" y="170"/>
                </a:cxn>
                <a:cxn ang="0">
                  <a:pos x="30" y="126"/>
                </a:cxn>
                <a:cxn ang="0">
                  <a:pos x="44" y="83"/>
                </a:cxn>
                <a:cxn ang="0">
                  <a:pos x="61" y="42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0" y="0"/>
                </a:cxn>
              </a:cxnLst>
              <a:rect l="0" t="0" r="r" b="b"/>
              <a:pathLst>
                <a:path w="80" h="643">
                  <a:moveTo>
                    <a:pt x="80" y="0"/>
                  </a:moveTo>
                  <a:lnTo>
                    <a:pt x="42" y="73"/>
                  </a:lnTo>
                  <a:lnTo>
                    <a:pt x="16" y="149"/>
                  </a:lnTo>
                  <a:lnTo>
                    <a:pt x="4" y="229"/>
                  </a:lnTo>
                  <a:lnTo>
                    <a:pt x="0" y="311"/>
                  </a:lnTo>
                  <a:lnTo>
                    <a:pt x="6" y="394"/>
                  </a:lnTo>
                  <a:lnTo>
                    <a:pt x="19" y="477"/>
                  </a:lnTo>
                  <a:lnTo>
                    <a:pt x="37" y="560"/>
                  </a:lnTo>
                  <a:lnTo>
                    <a:pt x="59" y="642"/>
                  </a:lnTo>
                  <a:lnTo>
                    <a:pt x="61" y="643"/>
                  </a:lnTo>
                  <a:lnTo>
                    <a:pt x="62" y="642"/>
                  </a:lnTo>
                  <a:lnTo>
                    <a:pt x="64" y="641"/>
                  </a:lnTo>
                  <a:lnTo>
                    <a:pt x="64" y="639"/>
                  </a:lnTo>
                  <a:lnTo>
                    <a:pt x="57" y="605"/>
                  </a:lnTo>
                  <a:lnTo>
                    <a:pt x="49" y="571"/>
                  </a:lnTo>
                  <a:lnTo>
                    <a:pt x="40" y="538"/>
                  </a:lnTo>
                  <a:lnTo>
                    <a:pt x="32" y="504"/>
                  </a:lnTo>
                  <a:lnTo>
                    <a:pt x="24" y="466"/>
                  </a:lnTo>
                  <a:lnTo>
                    <a:pt x="20" y="427"/>
                  </a:lnTo>
                  <a:lnTo>
                    <a:pt x="16" y="387"/>
                  </a:lnTo>
                  <a:lnTo>
                    <a:pt x="14" y="349"/>
                  </a:lnTo>
                  <a:lnTo>
                    <a:pt x="10" y="304"/>
                  </a:lnTo>
                  <a:lnTo>
                    <a:pt x="10" y="258"/>
                  </a:lnTo>
                  <a:lnTo>
                    <a:pt x="14" y="214"/>
                  </a:lnTo>
                  <a:lnTo>
                    <a:pt x="20" y="170"/>
                  </a:lnTo>
                  <a:lnTo>
                    <a:pt x="30" y="126"/>
                  </a:lnTo>
                  <a:lnTo>
                    <a:pt x="44" y="83"/>
                  </a:lnTo>
                  <a:lnTo>
                    <a:pt x="61" y="4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55" name="Freeform 231"/>
            <p:cNvSpPr>
              <a:spLocks/>
            </p:cNvSpPr>
            <p:nvPr/>
          </p:nvSpPr>
          <p:spPr bwMode="auto">
            <a:xfrm>
              <a:off x="4105" y="3542"/>
              <a:ext cx="243" cy="139"/>
            </a:xfrm>
            <a:custGeom>
              <a:avLst/>
              <a:gdLst/>
              <a:ahLst/>
              <a:cxnLst>
                <a:cxn ang="0">
                  <a:pos x="16" y="23"/>
                </a:cxn>
                <a:cxn ang="0">
                  <a:pos x="51" y="69"/>
                </a:cxn>
                <a:cxn ang="0">
                  <a:pos x="87" y="112"/>
                </a:cxn>
                <a:cxn ang="0">
                  <a:pos x="128" y="154"/>
                </a:cxn>
                <a:cxn ang="0">
                  <a:pos x="170" y="192"/>
                </a:cxn>
                <a:cxn ang="0">
                  <a:pos x="216" y="224"/>
                </a:cxn>
                <a:cxn ang="0">
                  <a:pos x="266" y="251"/>
                </a:cxn>
                <a:cxn ang="0">
                  <a:pos x="319" y="271"/>
                </a:cxn>
                <a:cxn ang="0">
                  <a:pos x="381" y="279"/>
                </a:cxn>
                <a:cxn ang="0">
                  <a:pos x="438" y="256"/>
                </a:cxn>
                <a:cxn ang="0">
                  <a:pos x="475" y="207"/>
                </a:cxn>
                <a:cxn ang="0">
                  <a:pos x="486" y="145"/>
                </a:cxn>
                <a:cxn ang="0">
                  <a:pos x="477" y="109"/>
                </a:cxn>
                <a:cxn ang="0">
                  <a:pos x="466" y="116"/>
                </a:cxn>
                <a:cxn ang="0">
                  <a:pos x="463" y="138"/>
                </a:cxn>
                <a:cxn ang="0">
                  <a:pos x="460" y="175"/>
                </a:cxn>
                <a:cxn ang="0">
                  <a:pos x="447" y="211"/>
                </a:cxn>
                <a:cxn ang="0">
                  <a:pos x="423" y="237"/>
                </a:cxn>
                <a:cxn ang="0">
                  <a:pos x="386" y="252"/>
                </a:cxn>
                <a:cxn ang="0">
                  <a:pos x="343" y="251"/>
                </a:cxn>
                <a:cxn ang="0">
                  <a:pos x="299" y="237"/>
                </a:cxn>
                <a:cxn ang="0">
                  <a:pos x="258" y="219"/>
                </a:cxn>
                <a:cxn ang="0">
                  <a:pos x="220" y="202"/>
                </a:cxn>
                <a:cxn ang="0">
                  <a:pos x="185" y="183"/>
                </a:cxn>
                <a:cxn ang="0">
                  <a:pos x="152" y="160"/>
                </a:cxn>
                <a:cxn ang="0">
                  <a:pos x="121" y="135"/>
                </a:cxn>
                <a:cxn ang="0">
                  <a:pos x="92" y="107"/>
                </a:cxn>
                <a:cxn ang="0">
                  <a:pos x="64" y="79"/>
                </a:cxn>
                <a:cxn ang="0">
                  <a:pos x="38" y="48"/>
                </a:cxn>
                <a:cxn ang="0">
                  <a:pos x="13" y="1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6" h="279">
                  <a:moveTo>
                    <a:pt x="0" y="0"/>
                  </a:moveTo>
                  <a:lnTo>
                    <a:pt x="16" y="23"/>
                  </a:lnTo>
                  <a:lnTo>
                    <a:pt x="33" y="46"/>
                  </a:lnTo>
                  <a:lnTo>
                    <a:pt x="51" y="69"/>
                  </a:lnTo>
                  <a:lnTo>
                    <a:pt x="68" y="90"/>
                  </a:lnTo>
                  <a:lnTo>
                    <a:pt x="87" y="112"/>
                  </a:lnTo>
                  <a:lnTo>
                    <a:pt x="108" y="133"/>
                  </a:lnTo>
                  <a:lnTo>
                    <a:pt x="128" y="154"/>
                  </a:lnTo>
                  <a:lnTo>
                    <a:pt x="148" y="173"/>
                  </a:lnTo>
                  <a:lnTo>
                    <a:pt x="170" y="192"/>
                  </a:lnTo>
                  <a:lnTo>
                    <a:pt x="192" y="208"/>
                  </a:lnTo>
                  <a:lnTo>
                    <a:pt x="216" y="224"/>
                  </a:lnTo>
                  <a:lnTo>
                    <a:pt x="241" y="238"/>
                  </a:lnTo>
                  <a:lnTo>
                    <a:pt x="266" y="251"/>
                  </a:lnTo>
                  <a:lnTo>
                    <a:pt x="291" y="262"/>
                  </a:lnTo>
                  <a:lnTo>
                    <a:pt x="319" y="271"/>
                  </a:lnTo>
                  <a:lnTo>
                    <a:pt x="347" y="278"/>
                  </a:lnTo>
                  <a:lnTo>
                    <a:pt x="381" y="279"/>
                  </a:lnTo>
                  <a:lnTo>
                    <a:pt x="411" y="271"/>
                  </a:lnTo>
                  <a:lnTo>
                    <a:pt x="438" y="256"/>
                  </a:lnTo>
                  <a:lnTo>
                    <a:pt x="460" y="233"/>
                  </a:lnTo>
                  <a:lnTo>
                    <a:pt x="475" y="207"/>
                  </a:lnTo>
                  <a:lnTo>
                    <a:pt x="484" y="176"/>
                  </a:lnTo>
                  <a:lnTo>
                    <a:pt x="486" y="145"/>
                  </a:lnTo>
                  <a:lnTo>
                    <a:pt x="481" y="113"/>
                  </a:lnTo>
                  <a:lnTo>
                    <a:pt x="477" y="109"/>
                  </a:lnTo>
                  <a:lnTo>
                    <a:pt x="471" y="110"/>
                  </a:lnTo>
                  <a:lnTo>
                    <a:pt x="466" y="116"/>
                  </a:lnTo>
                  <a:lnTo>
                    <a:pt x="463" y="121"/>
                  </a:lnTo>
                  <a:lnTo>
                    <a:pt x="463" y="138"/>
                  </a:lnTo>
                  <a:lnTo>
                    <a:pt x="462" y="157"/>
                  </a:lnTo>
                  <a:lnTo>
                    <a:pt x="460" y="175"/>
                  </a:lnTo>
                  <a:lnTo>
                    <a:pt x="455" y="193"/>
                  </a:lnTo>
                  <a:lnTo>
                    <a:pt x="447" y="211"/>
                  </a:lnTo>
                  <a:lnTo>
                    <a:pt x="437" y="224"/>
                  </a:lnTo>
                  <a:lnTo>
                    <a:pt x="423" y="237"/>
                  </a:lnTo>
                  <a:lnTo>
                    <a:pt x="406" y="247"/>
                  </a:lnTo>
                  <a:lnTo>
                    <a:pt x="386" y="252"/>
                  </a:lnTo>
                  <a:lnTo>
                    <a:pt x="365" y="254"/>
                  </a:lnTo>
                  <a:lnTo>
                    <a:pt x="343" y="251"/>
                  </a:lnTo>
                  <a:lnTo>
                    <a:pt x="322" y="245"/>
                  </a:lnTo>
                  <a:lnTo>
                    <a:pt x="299" y="237"/>
                  </a:lnTo>
                  <a:lnTo>
                    <a:pt x="278" y="228"/>
                  </a:lnTo>
                  <a:lnTo>
                    <a:pt x="258" y="219"/>
                  </a:lnTo>
                  <a:lnTo>
                    <a:pt x="239" y="211"/>
                  </a:lnTo>
                  <a:lnTo>
                    <a:pt x="220" y="202"/>
                  </a:lnTo>
                  <a:lnTo>
                    <a:pt x="203" y="193"/>
                  </a:lnTo>
                  <a:lnTo>
                    <a:pt x="185" y="183"/>
                  </a:lnTo>
                  <a:lnTo>
                    <a:pt x="168" y="171"/>
                  </a:lnTo>
                  <a:lnTo>
                    <a:pt x="152" y="160"/>
                  </a:lnTo>
                  <a:lnTo>
                    <a:pt x="137" y="147"/>
                  </a:lnTo>
                  <a:lnTo>
                    <a:pt x="121" y="135"/>
                  </a:lnTo>
                  <a:lnTo>
                    <a:pt x="106" y="121"/>
                  </a:lnTo>
                  <a:lnTo>
                    <a:pt x="92" y="107"/>
                  </a:lnTo>
                  <a:lnTo>
                    <a:pt x="78" y="93"/>
                  </a:lnTo>
                  <a:lnTo>
                    <a:pt x="64" y="79"/>
                  </a:lnTo>
                  <a:lnTo>
                    <a:pt x="52" y="64"/>
                  </a:lnTo>
                  <a:lnTo>
                    <a:pt x="38" y="48"/>
                  </a:lnTo>
                  <a:lnTo>
                    <a:pt x="25" y="32"/>
                  </a:lnTo>
                  <a:lnTo>
                    <a:pt x="13" y="1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56" name="Freeform 232"/>
            <p:cNvSpPr>
              <a:spLocks/>
            </p:cNvSpPr>
            <p:nvPr/>
          </p:nvSpPr>
          <p:spPr bwMode="auto">
            <a:xfrm>
              <a:off x="4152" y="3647"/>
              <a:ext cx="176" cy="1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17"/>
                </a:cxn>
                <a:cxn ang="0">
                  <a:pos x="50" y="36"/>
                </a:cxn>
                <a:cxn ang="0">
                  <a:pos x="72" y="58"/>
                </a:cxn>
                <a:cxn ang="0">
                  <a:pos x="93" y="81"/>
                </a:cxn>
                <a:cxn ang="0">
                  <a:pos x="112" y="105"/>
                </a:cxn>
                <a:cxn ang="0">
                  <a:pos x="133" y="130"/>
                </a:cxn>
                <a:cxn ang="0">
                  <a:pos x="152" y="154"/>
                </a:cxn>
                <a:cxn ang="0">
                  <a:pos x="172" y="178"/>
                </a:cxn>
                <a:cxn ang="0">
                  <a:pos x="191" y="196"/>
                </a:cxn>
                <a:cxn ang="0">
                  <a:pos x="210" y="208"/>
                </a:cxn>
                <a:cxn ang="0">
                  <a:pos x="231" y="217"/>
                </a:cxn>
                <a:cxn ang="0">
                  <a:pos x="254" y="221"/>
                </a:cxn>
                <a:cxn ang="0">
                  <a:pos x="277" y="224"/>
                </a:cxn>
                <a:cxn ang="0">
                  <a:pos x="301" y="221"/>
                </a:cxn>
                <a:cxn ang="0">
                  <a:pos x="324" y="216"/>
                </a:cxn>
                <a:cxn ang="0">
                  <a:pos x="348" y="208"/>
                </a:cxn>
                <a:cxn ang="0">
                  <a:pos x="350" y="206"/>
                </a:cxn>
                <a:cxn ang="0">
                  <a:pos x="353" y="202"/>
                </a:cxn>
                <a:cxn ang="0">
                  <a:pos x="353" y="200"/>
                </a:cxn>
                <a:cxn ang="0">
                  <a:pos x="350" y="198"/>
                </a:cxn>
                <a:cxn ang="0">
                  <a:pos x="321" y="201"/>
                </a:cxn>
                <a:cxn ang="0">
                  <a:pos x="293" y="201"/>
                </a:cxn>
                <a:cxn ang="0">
                  <a:pos x="268" y="196"/>
                </a:cxn>
                <a:cxn ang="0">
                  <a:pos x="244" y="188"/>
                </a:cxn>
                <a:cxn ang="0">
                  <a:pos x="222" y="177"/>
                </a:cxn>
                <a:cxn ang="0">
                  <a:pos x="201" y="164"/>
                </a:cxn>
                <a:cxn ang="0">
                  <a:pos x="181" y="149"/>
                </a:cxn>
                <a:cxn ang="0">
                  <a:pos x="160" y="133"/>
                </a:cxn>
                <a:cxn ang="0">
                  <a:pos x="141" y="115"/>
                </a:cxn>
                <a:cxn ang="0">
                  <a:pos x="122" y="97"/>
                </a:cxn>
                <a:cxn ang="0">
                  <a:pos x="102" y="79"/>
                </a:cxn>
                <a:cxn ang="0">
                  <a:pos x="83" y="60"/>
                </a:cxn>
                <a:cxn ang="0">
                  <a:pos x="64" y="44"/>
                </a:cxn>
                <a:cxn ang="0">
                  <a:pos x="44" y="27"/>
                </a:cxn>
                <a:cxn ang="0">
                  <a:pos x="22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3" h="224">
                  <a:moveTo>
                    <a:pt x="0" y="0"/>
                  </a:moveTo>
                  <a:lnTo>
                    <a:pt x="26" y="17"/>
                  </a:lnTo>
                  <a:lnTo>
                    <a:pt x="50" y="36"/>
                  </a:lnTo>
                  <a:lnTo>
                    <a:pt x="72" y="58"/>
                  </a:lnTo>
                  <a:lnTo>
                    <a:pt x="93" y="81"/>
                  </a:lnTo>
                  <a:lnTo>
                    <a:pt x="112" y="105"/>
                  </a:lnTo>
                  <a:lnTo>
                    <a:pt x="133" y="130"/>
                  </a:lnTo>
                  <a:lnTo>
                    <a:pt x="152" y="154"/>
                  </a:lnTo>
                  <a:lnTo>
                    <a:pt x="172" y="178"/>
                  </a:lnTo>
                  <a:lnTo>
                    <a:pt x="191" y="196"/>
                  </a:lnTo>
                  <a:lnTo>
                    <a:pt x="210" y="208"/>
                  </a:lnTo>
                  <a:lnTo>
                    <a:pt x="231" y="217"/>
                  </a:lnTo>
                  <a:lnTo>
                    <a:pt x="254" y="221"/>
                  </a:lnTo>
                  <a:lnTo>
                    <a:pt x="277" y="224"/>
                  </a:lnTo>
                  <a:lnTo>
                    <a:pt x="301" y="221"/>
                  </a:lnTo>
                  <a:lnTo>
                    <a:pt x="324" y="216"/>
                  </a:lnTo>
                  <a:lnTo>
                    <a:pt x="348" y="208"/>
                  </a:lnTo>
                  <a:lnTo>
                    <a:pt x="350" y="206"/>
                  </a:lnTo>
                  <a:lnTo>
                    <a:pt x="353" y="202"/>
                  </a:lnTo>
                  <a:lnTo>
                    <a:pt x="353" y="200"/>
                  </a:lnTo>
                  <a:lnTo>
                    <a:pt x="350" y="198"/>
                  </a:lnTo>
                  <a:lnTo>
                    <a:pt x="321" y="201"/>
                  </a:lnTo>
                  <a:lnTo>
                    <a:pt x="293" y="201"/>
                  </a:lnTo>
                  <a:lnTo>
                    <a:pt x="268" y="196"/>
                  </a:lnTo>
                  <a:lnTo>
                    <a:pt x="244" y="188"/>
                  </a:lnTo>
                  <a:lnTo>
                    <a:pt x="222" y="177"/>
                  </a:lnTo>
                  <a:lnTo>
                    <a:pt x="201" y="164"/>
                  </a:lnTo>
                  <a:lnTo>
                    <a:pt x="181" y="149"/>
                  </a:lnTo>
                  <a:lnTo>
                    <a:pt x="160" y="133"/>
                  </a:lnTo>
                  <a:lnTo>
                    <a:pt x="141" y="115"/>
                  </a:lnTo>
                  <a:lnTo>
                    <a:pt x="122" y="97"/>
                  </a:lnTo>
                  <a:lnTo>
                    <a:pt x="102" y="79"/>
                  </a:lnTo>
                  <a:lnTo>
                    <a:pt x="83" y="60"/>
                  </a:lnTo>
                  <a:lnTo>
                    <a:pt x="64" y="44"/>
                  </a:lnTo>
                  <a:lnTo>
                    <a:pt x="44" y="27"/>
                  </a:lnTo>
                  <a:lnTo>
                    <a:pt x="22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57" name="Freeform 233"/>
            <p:cNvSpPr>
              <a:spLocks/>
            </p:cNvSpPr>
            <p:nvPr/>
          </p:nvSpPr>
          <p:spPr bwMode="auto">
            <a:xfrm>
              <a:off x="4242" y="3686"/>
              <a:ext cx="81" cy="68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19" y="5"/>
                </a:cxn>
                <a:cxn ang="0">
                  <a:pos x="37" y="5"/>
                </a:cxn>
                <a:cxn ang="0">
                  <a:pos x="55" y="9"/>
                </a:cxn>
                <a:cxn ang="0">
                  <a:pos x="70" y="15"/>
                </a:cxn>
                <a:cxn ang="0">
                  <a:pos x="85" y="23"/>
                </a:cxn>
                <a:cxn ang="0">
                  <a:pos x="98" y="33"/>
                </a:cxn>
                <a:cxn ang="0">
                  <a:pos x="109" y="44"/>
                </a:cxn>
                <a:cxn ang="0">
                  <a:pos x="119" y="54"/>
                </a:cxn>
                <a:cxn ang="0">
                  <a:pos x="130" y="67"/>
                </a:cxn>
                <a:cxn ang="0">
                  <a:pos x="137" y="81"/>
                </a:cxn>
                <a:cxn ang="0">
                  <a:pos x="142" y="96"/>
                </a:cxn>
                <a:cxn ang="0">
                  <a:pos x="145" y="112"/>
                </a:cxn>
                <a:cxn ang="0">
                  <a:pos x="145" y="120"/>
                </a:cxn>
                <a:cxn ang="0">
                  <a:pos x="147" y="125"/>
                </a:cxn>
                <a:cxn ang="0">
                  <a:pos x="150" y="131"/>
                </a:cxn>
                <a:cxn ang="0">
                  <a:pos x="156" y="135"/>
                </a:cxn>
                <a:cxn ang="0">
                  <a:pos x="159" y="135"/>
                </a:cxn>
                <a:cxn ang="0">
                  <a:pos x="161" y="134"/>
                </a:cxn>
                <a:cxn ang="0">
                  <a:pos x="163" y="131"/>
                </a:cxn>
                <a:cxn ang="0">
                  <a:pos x="161" y="130"/>
                </a:cxn>
                <a:cxn ang="0">
                  <a:pos x="157" y="124"/>
                </a:cxn>
                <a:cxn ang="0">
                  <a:pos x="156" y="116"/>
                </a:cxn>
                <a:cxn ang="0">
                  <a:pos x="156" y="109"/>
                </a:cxn>
                <a:cxn ang="0">
                  <a:pos x="155" y="101"/>
                </a:cxn>
                <a:cxn ang="0">
                  <a:pos x="154" y="93"/>
                </a:cxn>
                <a:cxn ang="0">
                  <a:pos x="151" y="86"/>
                </a:cxn>
                <a:cxn ang="0">
                  <a:pos x="147" y="78"/>
                </a:cxn>
                <a:cxn ang="0">
                  <a:pos x="144" y="72"/>
                </a:cxn>
                <a:cxn ang="0">
                  <a:pos x="140" y="66"/>
                </a:cxn>
                <a:cxn ang="0">
                  <a:pos x="135" y="58"/>
                </a:cxn>
                <a:cxn ang="0">
                  <a:pos x="130" y="50"/>
                </a:cxn>
                <a:cxn ang="0">
                  <a:pos x="125" y="44"/>
                </a:cxn>
                <a:cxn ang="0">
                  <a:pos x="118" y="37"/>
                </a:cxn>
                <a:cxn ang="0">
                  <a:pos x="112" y="30"/>
                </a:cxn>
                <a:cxn ang="0">
                  <a:pos x="104" y="25"/>
                </a:cxn>
                <a:cxn ang="0">
                  <a:pos x="98" y="20"/>
                </a:cxn>
                <a:cxn ang="0">
                  <a:pos x="88" y="15"/>
                </a:cxn>
                <a:cxn ang="0">
                  <a:pos x="76" y="9"/>
                </a:cxn>
                <a:cxn ang="0">
                  <a:pos x="64" y="5"/>
                </a:cxn>
                <a:cxn ang="0">
                  <a:pos x="50" y="1"/>
                </a:cxn>
                <a:cxn ang="0">
                  <a:pos x="37" y="0"/>
                </a:cxn>
                <a:cxn ang="0">
                  <a:pos x="24" y="0"/>
                </a:cxn>
                <a:cxn ang="0">
                  <a:pos x="12" y="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163" h="135">
                  <a:moveTo>
                    <a:pt x="0" y="10"/>
                  </a:moveTo>
                  <a:lnTo>
                    <a:pt x="19" y="5"/>
                  </a:lnTo>
                  <a:lnTo>
                    <a:pt x="37" y="5"/>
                  </a:lnTo>
                  <a:lnTo>
                    <a:pt x="55" y="9"/>
                  </a:lnTo>
                  <a:lnTo>
                    <a:pt x="70" y="15"/>
                  </a:lnTo>
                  <a:lnTo>
                    <a:pt x="85" y="23"/>
                  </a:lnTo>
                  <a:lnTo>
                    <a:pt x="98" y="33"/>
                  </a:lnTo>
                  <a:lnTo>
                    <a:pt x="109" y="44"/>
                  </a:lnTo>
                  <a:lnTo>
                    <a:pt x="119" y="54"/>
                  </a:lnTo>
                  <a:lnTo>
                    <a:pt x="130" y="67"/>
                  </a:lnTo>
                  <a:lnTo>
                    <a:pt x="137" y="81"/>
                  </a:lnTo>
                  <a:lnTo>
                    <a:pt x="142" y="96"/>
                  </a:lnTo>
                  <a:lnTo>
                    <a:pt x="145" y="112"/>
                  </a:lnTo>
                  <a:lnTo>
                    <a:pt x="145" y="120"/>
                  </a:lnTo>
                  <a:lnTo>
                    <a:pt x="147" y="125"/>
                  </a:lnTo>
                  <a:lnTo>
                    <a:pt x="150" y="131"/>
                  </a:lnTo>
                  <a:lnTo>
                    <a:pt x="156" y="135"/>
                  </a:lnTo>
                  <a:lnTo>
                    <a:pt x="159" y="135"/>
                  </a:lnTo>
                  <a:lnTo>
                    <a:pt x="161" y="134"/>
                  </a:lnTo>
                  <a:lnTo>
                    <a:pt x="163" y="131"/>
                  </a:lnTo>
                  <a:lnTo>
                    <a:pt x="161" y="130"/>
                  </a:lnTo>
                  <a:lnTo>
                    <a:pt x="157" y="124"/>
                  </a:lnTo>
                  <a:lnTo>
                    <a:pt x="156" y="116"/>
                  </a:lnTo>
                  <a:lnTo>
                    <a:pt x="156" y="109"/>
                  </a:lnTo>
                  <a:lnTo>
                    <a:pt x="155" y="101"/>
                  </a:lnTo>
                  <a:lnTo>
                    <a:pt x="154" y="93"/>
                  </a:lnTo>
                  <a:lnTo>
                    <a:pt x="151" y="86"/>
                  </a:lnTo>
                  <a:lnTo>
                    <a:pt x="147" y="78"/>
                  </a:lnTo>
                  <a:lnTo>
                    <a:pt x="144" y="72"/>
                  </a:lnTo>
                  <a:lnTo>
                    <a:pt x="140" y="66"/>
                  </a:lnTo>
                  <a:lnTo>
                    <a:pt x="135" y="58"/>
                  </a:lnTo>
                  <a:lnTo>
                    <a:pt x="130" y="50"/>
                  </a:lnTo>
                  <a:lnTo>
                    <a:pt x="125" y="44"/>
                  </a:lnTo>
                  <a:lnTo>
                    <a:pt x="118" y="37"/>
                  </a:lnTo>
                  <a:lnTo>
                    <a:pt x="112" y="30"/>
                  </a:lnTo>
                  <a:lnTo>
                    <a:pt x="104" y="25"/>
                  </a:lnTo>
                  <a:lnTo>
                    <a:pt x="98" y="20"/>
                  </a:lnTo>
                  <a:lnTo>
                    <a:pt x="88" y="15"/>
                  </a:lnTo>
                  <a:lnTo>
                    <a:pt x="76" y="9"/>
                  </a:lnTo>
                  <a:lnTo>
                    <a:pt x="64" y="5"/>
                  </a:lnTo>
                  <a:lnTo>
                    <a:pt x="50" y="1"/>
                  </a:lnTo>
                  <a:lnTo>
                    <a:pt x="37" y="0"/>
                  </a:lnTo>
                  <a:lnTo>
                    <a:pt x="24" y="0"/>
                  </a:lnTo>
                  <a:lnTo>
                    <a:pt x="12" y="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58" name="Freeform 234"/>
            <p:cNvSpPr>
              <a:spLocks/>
            </p:cNvSpPr>
            <p:nvPr/>
          </p:nvSpPr>
          <p:spPr bwMode="auto">
            <a:xfrm>
              <a:off x="4277" y="3675"/>
              <a:ext cx="72" cy="84"/>
            </a:xfrm>
            <a:custGeom>
              <a:avLst/>
              <a:gdLst/>
              <a:ahLst/>
              <a:cxnLst>
                <a:cxn ang="0">
                  <a:pos x="1" y="38"/>
                </a:cxn>
                <a:cxn ang="0">
                  <a:pos x="8" y="33"/>
                </a:cxn>
                <a:cxn ang="0">
                  <a:pos x="15" y="28"/>
                </a:cxn>
                <a:cxn ang="0">
                  <a:pos x="22" y="23"/>
                </a:cxn>
                <a:cxn ang="0">
                  <a:pos x="29" y="18"/>
                </a:cxn>
                <a:cxn ang="0">
                  <a:pos x="37" y="15"/>
                </a:cxn>
                <a:cxn ang="0">
                  <a:pos x="44" y="12"/>
                </a:cxn>
                <a:cxn ang="0">
                  <a:pos x="52" y="9"/>
                </a:cxn>
                <a:cxn ang="0">
                  <a:pos x="61" y="7"/>
                </a:cxn>
                <a:cxn ang="0">
                  <a:pos x="70" y="7"/>
                </a:cxn>
                <a:cxn ang="0">
                  <a:pos x="80" y="9"/>
                </a:cxn>
                <a:cxn ang="0">
                  <a:pos x="89" y="14"/>
                </a:cxn>
                <a:cxn ang="0">
                  <a:pos x="96" y="21"/>
                </a:cxn>
                <a:cxn ang="0">
                  <a:pos x="104" y="29"/>
                </a:cxn>
                <a:cxn ang="0">
                  <a:pos x="110" y="37"/>
                </a:cxn>
                <a:cxn ang="0">
                  <a:pos x="115" y="46"/>
                </a:cxn>
                <a:cxn ang="0">
                  <a:pos x="119" y="53"/>
                </a:cxn>
                <a:cxn ang="0">
                  <a:pos x="125" y="69"/>
                </a:cxn>
                <a:cxn ang="0">
                  <a:pos x="131" y="84"/>
                </a:cxn>
                <a:cxn ang="0">
                  <a:pos x="133" y="100"/>
                </a:cxn>
                <a:cxn ang="0">
                  <a:pos x="134" y="114"/>
                </a:cxn>
                <a:cxn ang="0">
                  <a:pos x="132" y="129"/>
                </a:cxn>
                <a:cxn ang="0">
                  <a:pos x="127" y="142"/>
                </a:cxn>
                <a:cxn ang="0">
                  <a:pos x="115" y="153"/>
                </a:cxn>
                <a:cxn ang="0">
                  <a:pos x="100" y="164"/>
                </a:cxn>
                <a:cxn ang="0">
                  <a:pos x="99" y="165"/>
                </a:cxn>
                <a:cxn ang="0">
                  <a:pos x="99" y="167"/>
                </a:cxn>
                <a:cxn ang="0">
                  <a:pos x="99" y="169"/>
                </a:cxn>
                <a:cxn ang="0">
                  <a:pos x="100" y="169"/>
                </a:cxn>
                <a:cxn ang="0">
                  <a:pos x="115" y="162"/>
                </a:cxn>
                <a:cxn ang="0">
                  <a:pos x="128" y="152"/>
                </a:cxn>
                <a:cxn ang="0">
                  <a:pos x="136" y="140"/>
                </a:cxn>
                <a:cxn ang="0">
                  <a:pos x="142" y="126"/>
                </a:cxn>
                <a:cxn ang="0">
                  <a:pos x="144" y="110"/>
                </a:cxn>
                <a:cxn ang="0">
                  <a:pos x="144" y="94"/>
                </a:cxn>
                <a:cxn ang="0">
                  <a:pos x="142" y="78"/>
                </a:cxn>
                <a:cxn ang="0">
                  <a:pos x="137" y="62"/>
                </a:cxn>
                <a:cxn ang="0">
                  <a:pos x="132" y="52"/>
                </a:cxn>
                <a:cxn ang="0">
                  <a:pos x="127" y="43"/>
                </a:cxn>
                <a:cxn ang="0">
                  <a:pos x="120" y="34"/>
                </a:cxn>
                <a:cxn ang="0">
                  <a:pos x="114" y="27"/>
                </a:cxn>
                <a:cxn ang="0">
                  <a:pos x="106" y="19"/>
                </a:cxn>
                <a:cxn ang="0">
                  <a:pos x="99" y="13"/>
                </a:cxn>
                <a:cxn ang="0">
                  <a:pos x="90" y="8"/>
                </a:cxn>
                <a:cxn ang="0">
                  <a:pos x="81" y="3"/>
                </a:cxn>
                <a:cxn ang="0">
                  <a:pos x="71" y="0"/>
                </a:cxn>
                <a:cxn ang="0">
                  <a:pos x="60" y="0"/>
                </a:cxn>
                <a:cxn ang="0">
                  <a:pos x="48" y="4"/>
                </a:cxn>
                <a:cxn ang="0">
                  <a:pos x="38" y="9"/>
                </a:cxn>
                <a:cxn ang="0">
                  <a:pos x="27" y="15"/>
                </a:cxn>
                <a:cxn ang="0">
                  <a:pos x="17" y="23"/>
                </a:cxn>
                <a:cxn ang="0">
                  <a:pos x="9" y="31"/>
                </a:cxn>
                <a:cxn ang="0">
                  <a:pos x="1" y="37"/>
                </a:cxn>
                <a:cxn ang="0">
                  <a:pos x="0" y="38"/>
                </a:cxn>
                <a:cxn ang="0">
                  <a:pos x="0" y="38"/>
                </a:cxn>
                <a:cxn ang="0">
                  <a:pos x="0" y="38"/>
                </a:cxn>
                <a:cxn ang="0">
                  <a:pos x="1" y="38"/>
                </a:cxn>
                <a:cxn ang="0">
                  <a:pos x="1" y="38"/>
                </a:cxn>
              </a:cxnLst>
              <a:rect l="0" t="0" r="r" b="b"/>
              <a:pathLst>
                <a:path w="144" h="169">
                  <a:moveTo>
                    <a:pt x="1" y="38"/>
                  </a:moveTo>
                  <a:lnTo>
                    <a:pt x="8" y="33"/>
                  </a:lnTo>
                  <a:lnTo>
                    <a:pt x="15" y="28"/>
                  </a:lnTo>
                  <a:lnTo>
                    <a:pt x="22" y="23"/>
                  </a:lnTo>
                  <a:lnTo>
                    <a:pt x="29" y="18"/>
                  </a:lnTo>
                  <a:lnTo>
                    <a:pt x="37" y="15"/>
                  </a:lnTo>
                  <a:lnTo>
                    <a:pt x="44" y="12"/>
                  </a:lnTo>
                  <a:lnTo>
                    <a:pt x="52" y="9"/>
                  </a:lnTo>
                  <a:lnTo>
                    <a:pt x="61" y="7"/>
                  </a:lnTo>
                  <a:lnTo>
                    <a:pt x="70" y="7"/>
                  </a:lnTo>
                  <a:lnTo>
                    <a:pt x="80" y="9"/>
                  </a:lnTo>
                  <a:lnTo>
                    <a:pt x="89" y="14"/>
                  </a:lnTo>
                  <a:lnTo>
                    <a:pt x="96" y="21"/>
                  </a:lnTo>
                  <a:lnTo>
                    <a:pt x="104" y="29"/>
                  </a:lnTo>
                  <a:lnTo>
                    <a:pt x="110" y="37"/>
                  </a:lnTo>
                  <a:lnTo>
                    <a:pt x="115" y="46"/>
                  </a:lnTo>
                  <a:lnTo>
                    <a:pt x="119" y="53"/>
                  </a:lnTo>
                  <a:lnTo>
                    <a:pt x="125" y="69"/>
                  </a:lnTo>
                  <a:lnTo>
                    <a:pt x="131" y="84"/>
                  </a:lnTo>
                  <a:lnTo>
                    <a:pt x="133" y="100"/>
                  </a:lnTo>
                  <a:lnTo>
                    <a:pt x="134" y="114"/>
                  </a:lnTo>
                  <a:lnTo>
                    <a:pt x="132" y="129"/>
                  </a:lnTo>
                  <a:lnTo>
                    <a:pt x="127" y="142"/>
                  </a:lnTo>
                  <a:lnTo>
                    <a:pt x="115" y="153"/>
                  </a:lnTo>
                  <a:lnTo>
                    <a:pt x="100" y="164"/>
                  </a:lnTo>
                  <a:lnTo>
                    <a:pt x="99" y="165"/>
                  </a:lnTo>
                  <a:lnTo>
                    <a:pt x="99" y="167"/>
                  </a:lnTo>
                  <a:lnTo>
                    <a:pt x="99" y="169"/>
                  </a:lnTo>
                  <a:lnTo>
                    <a:pt x="100" y="169"/>
                  </a:lnTo>
                  <a:lnTo>
                    <a:pt x="115" y="162"/>
                  </a:lnTo>
                  <a:lnTo>
                    <a:pt x="128" y="152"/>
                  </a:lnTo>
                  <a:lnTo>
                    <a:pt x="136" y="140"/>
                  </a:lnTo>
                  <a:lnTo>
                    <a:pt x="142" y="126"/>
                  </a:lnTo>
                  <a:lnTo>
                    <a:pt x="144" y="110"/>
                  </a:lnTo>
                  <a:lnTo>
                    <a:pt x="144" y="94"/>
                  </a:lnTo>
                  <a:lnTo>
                    <a:pt x="142" y="78"/>
                  </a:lnTo>
                  <a:lnTo>
                    <a:pt x="137" y="62"/>
                  </a:lnTo>
                  <a:lnTo>
                    <a:pt x="132" y="52"/>
                  </a:lnTo>
                  <a:lnTo>
                    <a:pt x="127" y="43"/>
                  </a:lnTo>
                  <a:lnTo>
                    <a:pt x="120" y="34"/>
                  </a:lnTo>
                  <a:lnTo>
                    <a:pt x="114" y="27"/>
                  </a:lnTo>
                  <a:lnTo>
                    <a:pt x="106" y="19"/>
                  </a:lnTo>
                  <a:lnTo>
                    <a:pt x="99" y="13"/>
                  </a:lnTo>
                  <a:lnTo>
                    <a:pt x="90" y="8"/>
                  </a:lnTo>
                  <a:lnTo>
                    <a:pt x="81" y="3"/>
                  </a:lnTo>
                  <a:lnTo>
                    <a:pt x="71" y="0"/>
                  </a:lnTo>
                  <a:lnTo>
                    <a:pt x="60" y="0"/>
                  </a:lnTo>
                  <a:lnTo>
                    <a:pt x="48" y="4"/>
                  </a:lnTo>
                  <a:lnTo>
                    <a:pt x="38" y="9"/>
                  </a:lnTo>
                  <a:lnTo>
                    <a:pt x="27" y="15"/>
                  </a:lnTo>
                  <a:lnTo>
                    <a:pt x="17" y="23"/>
                  </a:lnTo>
                  <a:lnTo>
                    <a:pt x="9" y="31"/>
                  </a:lnTo>
                  <a:lnTo>
                    <a:pt x="1" y="3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8"/>
                  </a:lnTo>
                  <a:lnTo>
                    <a:pt x="1" y="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59" name="Freeform 235"/>
            <p:cNvSpPr>
              <a:spLocks/>
            </p:cNvSpPr>
            <p:nvPr/>
          </p:nvSpPr>
          <p:spPr bwMode="auto">
            <a:xfrm>
              <a:off x="4309" y="3666"/>
              <a:ext cx="63" cy="88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7" y="3"/>
                </a:cxn>
                <a:cxn ang="0">
                  <a:pos x="16" y="3"/>
                </a:cxn>
                <a:cxn ang="0">
                  <a:pos x="24" y="5"/>
                </a:cxn>
                <a:cxn ang="0">
                  <a:pos x="31" y="6"/>
                </a:cxn>
                <a:cxn ang="0">
                  <a:pos x="39" y="7"/>
                </a:cxn>
                <a:cxn ang="0">
                  <a:pos x="47" y="10"/>
                </a:cxn>
                <a:cxn ang="0">
                  <a:pos x="54" y="12"/>
                </a:cxn>
                <a:cxn ang="0">
                  <a:pos x="60" y="17"/>
                </a:cxn>
                <a:cxn ang="0">
                  <a:pos x="72" y="27"/>
                </a:cxn>
                <a:cxn ang="0">
                  <a:pos x="82" y="40"/>
                </a:cxn>
                <a:cxn ang="0">
                  <a:pos x="90" y="54"/>
                </a:cxn>
                <a:cxn ang="0">
                  <a:pos x="97" y="68"/>
                </a:cxn>
                <a:cxn ang="0">
                  <a:pos x="103" y="86"/>
                </a:cxn>
                <a:cxn ang="0">
                  <a:pos x="107" y="103"/>
                </a:cxn>
                <a:cxn ang="0">
                  <a:pos x="105" y="122"/>
                </a:cxn>
                <a:cxn ang="0">
                  <a:pos x="97" y="139"/>
                </a:cxn>
                <a:cxn ang="0">
                  <a:pos x="91" y="146"/>
                </a:cxn>
                <a:cxn ang="0">
                  <a:pos x="85" y="154"/>
                </a:cxn>
                <a:cxn ang="0">
                  <a:pos x="78" y="163"/>
                </a:cxn>
                <a:cxn ang="0">
                  <a:pos x="73" y="170"/>
                </a:cxn>
                <a:cxn ang="0">
                  <a:pos x="72" y="173"/>
                </a:cxn>
                <a:cxn ang="0">
                  <a:pos x="73" y="176"/>
                </a:cxn>
                <a:cxn ang="0">
                  <a:pos x="76" y="176"/>
                </a:cxn>
                <a:cxn ang="0">
                  <a:pos x="78" y="173"/>
                </a:cxn>
                <a:cxn ang="0">
                  <a:pos x="90" y="163"/>
                </a:cxn>
                <a:cxn ang="0">
                  <a:pos x="100" y="151"/>
                </a:cxn>
                <a:cxn ang="0">
                  <a:pos x="109" y="141"/>
                </a:cxn>
                <a:cxn ang="0">
                  <a:pos x="116" y="130"/>
                </a:cxn>
                <a:cxn ang="0">
                  <a:pos x="121" y="117"/>
                </a:cxn>
                <a:cxn ang="0">
                  <a:pos x="124" y="105"/>
                </a:cxn>
                <a:cxn ang="0">
                  <a:pos x="125" y="91"/>
                </a:cxn>
                <a:cxn ang="0">
                  <a:pos x="122" y="74"/>
                </a:cxn>
                <a:cxn ang="0">
                  <a:pos x="120" y="65"/>
                </a:cxn>
                <a:cxn ang="0">
                  <a:pos x="116" y="55"/>
                </a:cxn>
                <a:cxn ang="0">
                  <a:pos x="112" y="48"/>
                </a:cxn>
                <a:cxn ang="0">
                  <a:pos x="107" y="39"/>
                </a:cxn>
                <a:cxn ang="0">
                  <a:pos x="101" y="31"/>
                </a:cxn>
                <a:cxn ang="0">
                  <a:pos x="95" y="24"/>
                </a:cxn>
                <a:cxn ang="0">
                  <a:pos x="87" y="17"/>
                </a:cxn>
                <a:cxn ang="0">
                  <a:pos x="79" y="12"/>
                </a:cxn>
                <a:cxn ang="0">
                  <a:pos x="69" y="6"/>
                </a:cxn>
                <a:cxn ang="0">
                  <a:pos x="60" y="2"/>
                </a:cxn>
                <a:cxn ang="0">
                  <a:pos x="50" y="0"/>
                </a:cxn>
                <a:cxn ang="0">
                  <a:pos x="41" y="0"/>
                </a:cxn>
                <a:cxn ang="0">
                  <a:pos x="31" y="0"/>
                </a:cxn>
                <a:cxn ang="0">
                  <a:pos x="21" y="0"/>
                </a:cxn>
                <a:cxn ang="0">
                  <a:pos x="1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5" h="176">
                  <a:moveTo>
                    <a:pt x="0" y="2"/>
                  </a:moveTo>
                  <a:lnTo>
                    <a:pt x="7" y="3"/>
                  </a:lnTo>
                  <a:lnTo>
                    <a:pt x="16" y="3"/>
                  </a:lnTo>
                  <a:lnTo>
                    <a:pt x="24" y="5"/>
                  </a:lnTo>
                  <a:lnTo>
                    <a:pt x="31" y="6"/>
                  </a:lnTo>
                  <a:lnTo>
                    <a:pt x="39" y="7"/>
                  </a:lnTo>
                  <a:lnTo>
                    <a:pt x="47" y="10"/>
                  </a:lnTo>
                  <a:lnTo>
                    <a:pt x="54" y="12"/>
                  </a:lnTo>
                  <a:lnTo>
                    <a:pt x="60" y="17"/>
                  </a:lnTo>
                  <a:lnTo>
                    <a:pt x="72" y="27"/>
                  </a:lnTo>
                  <a:lnTo>
                    <a:pt x="82" y="40"/>
                  </a:lnTo>
                  <a:lnTo>
                    <a:pt x="90" y="54"/>
                  </a:lnTo>
                  <a:lnTo>
                    <a:pt x="97" y="68"/>
                  </a:lnTo>
                  <a:lnTo>
                    <a:pt x="103" y="86"/>
                  </a:lnTo>
                  <a:lnTo>
                    <a:pt x="107" y="103"/>
                  </a:lnTo>
                  <a:lnTo>
                    <a:pt x="105" y="122"/>
                  </a:lnTo>
                  <a:lnTo>
                    <a:pt x="97" y="139"/>
                  </a:lnTo>
                  <a:lnTo>
                    <a:pt x="91" y="146"/>
                  </a:lnTo>
                  <a:lnTo>
                    <a:pt x="85" y="154"/>
                  </a:lnTo>
                  <a:lnTo>
                    <a:pt x="78" y="163"/>
                  </a:lnTo>
                  <a:lnTo>
                    <a:pt x="73" y="170"/>
                  </a:lnTo>
                  <a:lnTo>
                    <a:pt x="72" y="173"/>
                  </a:lnTo>
                  <a:lnTo>
                    <a:pt x="73" y="176"/>
                  </a:lnTo>
                  <a:lnTo>
                    <a:pt x="76" y="176"/>
                  </a:lnTo>
                  <a:lnTo>
                    <a:pt x="78" y="173"/>
                  </a:lnTo>
                  <a:lnTo>
                    <a:pt x="90" y="163"/>
                  </a:lnTo>
                  <a:lnTo>
                    <a:pt x="100" y="151"/>
                  </a:lnTo>
                  <a:lnTo>
                    <a:pt x="109" y="141"/>
                  </a:lnTo>
                  <a:lnTo>
                    <a:pt x="116" y="130"/>
                  </a:lnTo>
                  <a:lnTo>
                    <a:pt x="121" y="117"/>
                  </a:lnTo>
                  <a:lnTo>
                    <a:pt x="124" y="105"/>
                  </a:lnTo>
                  <a:lnTo>
                    <a:pt x="125" y="91"/>
                  </a:lnTo>
                  <a:lnTo>
                    <a:pt x="122" y="74"/>
                  </a:lnTo>
                  <a:lnTo>
                    <a:pt x="120" y="65"/>
                  </a:lnTo>
                  <a:lnTo>
                    <a:pt x="116" y="55"/>
                  </a:lnTo>
                  <a:lnTo>
                    <a:pt x="112" y="48"/>
                  </a:lnTo>
                  <a:lnTo>
                    <a:pt x="107" y="39"/>
                  </a:lnTo>
                  <a:lnTo>
                    <a:pt x="101" y="31"/>
                  </a:lnTo>
                  <a:lnTo>
                    <a:pt x="95" y="24"/>
                  </a:lnTo>
                  <a:lnTo>
                    <a:pt x="87" y="17"/>
                  </a:lnTo>
                  <a:lnTo>
                    <a:pt x="79" y="12"/>
                  </a:lnTo>
                  <a:lnTo>
                    <a:pt x="69" y="6"/>
                  </a:lnTo>
                  <a:lnTo>
                    <a:pt x="60" y="2"/>
                  </a:lnTo>
                  <a:lnTo>
                    <a:pt x="50" y="0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21" y="0"/>
                  </a:lnTo>
                  <a:lnTo>
                    <a:pt x="10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60" name="Freeform 236"/>
            <p:cNvSpPr>
              <a:spLocks/>
            </p:cNvSpPr>
            <p:nvPr/>
          </p:nvSpPr>
          <p:spPr bwMode="auto">
            <a:xfrm>
              <a:off x="4416" y="3725"/>
              <a:ext cx="68" cy="7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0" y="9"/>
                </a:cxn>
                <a:cxn ang="0">
                  <a:pos x="20" y="17"/>
                </a:cxn>
                <a:cxn ang="0">
                  <a:pos x="30" y="24"/>
                </a:cxn>
                <a:cxn ang="0">
                  <a:pos x="39" y="33"/>
                </a:cxn>
                <a:cxn ang="0">
                  <a:pos x="47" y="42"/>
                </a:cxn>
                <a:cxn ang="0">
                  <a:pos x="54" y="52"/>
                </a:cxn>
                <a:cxn ang="0">
                  <a:pos x="62" y="62"/>
                </a:cxn>
                <a:cxn ang="0">
                  <a:pos x="68" y="72"/>
                </a:cxn>
                <a:cxn ang="0">
                  <a:pos x="76" y="83"/>
                </a:cxn>
                <a:cxn ang="0">
                  <a:pos x="82" y="93"/>
                </a:cxn>
                <a:cxn ang="0">
                  <a:pos x="90" y="102"/>
                </a:cxn>
                <a:cxn ang="0">
                  <a:pos x="96" y="113"/>
                </a:cxn>
                <a:cxn ang="0">
                  <a:pos x="103" y="123"/>
                </a:cxn>
                <a:cxn ang="0">
                  <a:pos x="109" y="133"/>
                </a:cxn>
                <a:cxn ang="0">
                  <a:pos x="115" y="141"/>
                </a:cxn>
                <a:cxn ang="0">
                  <a:pos x="124" y="150"/>
                </a:cxn>
                <a:cxn ang="0">
                  <a:pos x="129" y="151"/>
                </a:cxn>
                <a:cxn ang="0">
                  <a:pos x="133" y="147"/>
                </a:cxn>
                <a:cxn ang="0">
                  <a:pos x="135" y="141"/>
                </a:cxn>
                <a:cxn ang="0">
                  <a:pos x="135" y="136"/>
                </a:cxn>
                <a:cxn ang="0">
                  <a:pos x="127" y="112"/>
                </a:cxn>
                <a:cxn ang="0">
                  <a:pos x="115" y="89"/>
                </a:cxn>
                <a:cxn ang="0">
                  <a:pos x="103" y="69"/>
                </a:cxn>
                <a:cxn ang="0">
                  <a:pos x="86" y="51"/>
                </a:cxn>
                <a:cxn ang="0">
                  <a:pos x="67" y="34"/>
                </a:cxn>
                <a:cxn ang="0">
                  <a:pos x="47" y="21"/>
                </a:cxn>
                <a:cxn ang="0">
                  <a:pos x="25" y="9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35" h="151">
                  <a:moveTo>
                    <a:pt x="0" y="3"/>
                  </a:moveTo>
                  <a:lnTo>
                    <a:pt x="10" y="9"/>
                  </a:lnTo>
                  <a:lnTo>
                    <a:pt x="20" y="17"/>
                  </a:lnTo>
                  <a:lnTo>
                    <a:pt x="30" y="24"/>
                  </a:lnTo>
                  <a:lnTo>
                    <a:pt x="39" y="33"/>
                  </a:lnTo>
                  <a:lnTo>
                    <a:pt x="47" y="42"/>
                  </a:lnTo>
                  <a:lnTo>
                    <a:pt x="54" y="52"/>
                  </a:lnTo>
                  <a:lnTo>
                    <a:pt x="62" y="62"/>
                  </a:lnTo>
                  <a:lnTo>
                    <a:pt x="68" y="72"/>
                  </a:lnTo>
                  <a:lnTo>
                    <a:pt x="76" y="83"/>
                  </a:lnTo>
                  <a:lnTo>
                    <a:pt x="82" y="93"/>
                  </a:lnTo>
                  <a:lnTo>
                    <a:pt x="90" y="102"/>
                  </a:lnTo>
                  <a:lnTo>
                    <a:pt x="96" y="113"/>
                  </a:lnTo>
                  <a:lnTo>
                    <a:pt x="103" y="123"/>
                  </a:lnTo>
                  <a:lnTo>
                    <a:pt x="109" y="133"/>
                  </a:lnTo>
                  <a:lnTo>
                    <a:pt x="115" y="141"/>
                  </a:lnTo>
                  <a:lnTo>
                    <a:pt x="124" y="150"/>
                  </a:lnTo>
                  <a:lnTo>
                    <a:pt x="129" y="151"/>
                  </a:lnTo>
                  <a:lnTo>
                    <a:pt x="133" y="147"/>
                  </a:lnTo>
                  <a:lnTo>
                    <a:pt x="135" y="141"/>
                  </a:lnTo>
                  <a:lnTo>
                    <a:pt x="135" y="136"/>
                  </a:lnTo>
                  <a:lnTo>
                    <a:pt x="127" y="112"/>
                  </a:lnTo>
                  <a:lnTo>
                    <a:pt x="115" y="89"/>
                  </a:lnTo>
                  <a:lnTo>
                    <a:pt x="103" y="69"/>
                  </a:lnTo>
                  <a:lnTo>
                    <a:pt x="86" y="51"/>
                  </a:lnTo>
                  <a:lnTo>
                    <a:pt x="67" y="34"/>
                  </a:lnTo>
                  <a:lnTo>
                    <a:pt x="47" y="21"/>
                  </a:lnTo>
                  <a:lnTo>
                    <a:pt x="25" y="9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61" name="Freeform 237"/>
            <p:cNvSpPr>
              <a:spLocks/>
            </p:cNvSpPr>
            <p:nvPr/>
          </p:nvSpPr>
          <p:spPr bwMode="auto">
            <a:xfrm>
              <a:off x="4760" y="3690"/>
              <a:ext cx="52" cy="73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2"/>
                </a:cxn>
                <a:cxn ang="0">
                  <a:pos x="21" y="3"/>
                </a:cxn>
                <a:cxn ang="0">
                  <a:pos x="31" y="6"/>
                </a:cxn>
                <a:cxn ang="0">
                  <a:pos x="41" y="10"/>
                </a:cxn>
                <a:cxn ang="0">
                  <a:pos x="50" y="14"/>
                </a:cxn>
                <a:cxn ang="0">
                  <a:pos x="59" y="20"/>
                </a:cxn>
                <a:cxn ang="0">
                  <a:pos x="67" y="26"/>
                </a:cxn>
                <a:cxn ang="0">
                  <a:pos x="74" y="35"/>
                </a:cxn>
                <a:cxn ang="0">
                  <a:pos x="82" y="48"/>
                </a:cxn>
                <a:cxn ang="0">
                  <a:pos x="88" y="60"/>
                </a:cxn>
                <a:cxn ang="0">
                  <a:pos x="89" y="73"/>
                </a:cxn>
                <a:cxn ang="0">
                  <a:pos x="87" y="88"/>
                </a:cxn>
                <a:cxn ang="0">
                  <a:pos x="82" y="102"/>
                </a:cxn>
                <a:cxn ang="0">
                  <a:pos x="74" y="116"/>
                </a:cxn>
                <a:cxn ang="0">
                  <a:pos x="65" y="129"/>
                </a:cxn>
                <a:cxn ang="0">
                  <a:pos x="55" y="140"/>
                </a:cxn>
                <a:cxn ang="0">
                  <a:pos x="54" y="143"/>
                </a:cxn>
                <a:cxn ang="0">
                  <a:pos x="55" y="144"/>
                </a:cxn>
                <a:cxn ang="0">
                  <a:pos x="57" y="144"/>
                </a:cxn>
                <a:cxn ang="0">
                  <a:pos x="59" y="143"/>
                </a:cxn>
                <a:cxn ang="0">
                  <a:pos x="69" y="133"/>
                </a:cxn>
                <a:cxn ang="0">
                  <a:pos x="79" y="121"/>
                </a:cxn>
                <a:cxn ang="0">
                  <a:pos x="88" y="110"/>
                </a:cxn>
                <a:cxn ang="0">
                  <a:pos x="96" y="96"/>
                </a:cxn>
                <a:cxn ang="0">
                  <a:pos x="101" y="83"/>
                </a:cxn>
                <a:cxn ang="0">
                  <a:pos x="103" y="68"/>
                </a:cxn>
                <a:cxn ang="0">
                  <a:pos x="102" y="54"/>
                </a:cxn>
                <a:cxn ang="0">
                  <a:pos x="98" y="39"/>
                </a:cxn>
                <a:cxn ang="0">
                  <a:pos x="91" y="25"/>
                </a:cxn>
                <a:cxn ang="0">
                  <a:pos x="81" y="15"/>
                </a:cxn>
                <a:cxn ang="0">
                  <a:pos x="69" y="9"/>
                </a:cxn>
                <a:cxn ang="0">
                  <a:pos x="57" y="3"/>
                </a:cxn>
                <a:cxn ang="0">
                  <a:pos x="43" y="1"/>
                </a:cxn>
                <a:cxn ang="0">
                  <a:pos x="29" y="0"/>
                </a:cxn>
                <a:cxn ang="0">
                  <a:pos x="13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03" h="144">
                  <a:moveTo>
                    <a:pt x="0" y="1"/>
                  </a:moveTo>
                  <a:lnTo>
                    <a:pt x="11" y="2"/>
                  </a:lnTo>
                  <a:lnTo>
                    <a:pt x="21" y="3"/>
                  </a:lnTo>
                  <a:lnTo>
                    <a:pt x="31" y="6"/>
                  </a:lnTo>
                  <a:lnTo>
                    <a:pt x="41" y="10"/>
                  </a:lnTo>
                  <a:lnTo>
                    <a:pt x="50" y="14"/>
                  </a:lnTo>
                  <a:lnTo>
                    <a:pt x="59" y="20"/>
                  </a:lnTo>
                  <a:lnTo>
                    <a:pt x="67" y="26"/>
                  </a:lnTo>
                  <a:lnTo>
                    <a:pt x="74" y="35"/>
                  </a:lnTo>
                  <a:lnTo>
                    <a:pt x="82" y="48"/>
                  </a:lnTo>
                  <a:lnTo>
                    <a:pt x="88" y="60"/>
                  </a:lnTo>
                  <a:lnTo>
                    <a:pt x="89" y="73"/>
                  </a:lnTo>
                  <a:lnTo>
                    <a:pt x="87" y="88"/>
                  </a:lnTo>
                  <a:lnTo>
                    <a:pt x="82" y="102"/>
                  </a:lnTo>
                  <a:lnTo>
                    <a:pt x="74" y="116"/>
                  </a:lnTo>
                  <a:lnTo>
                    <a:pt x="65" y="129"/>
                  </a:lnTo>
                  <a:lnTo>
                    <a:pt x="55" y="140"/>
                  </a:lnTo>
                  <a:lnTo>
                    <a:pt x="54" y="143"/>
                  </a:lnTo>
                  <a:lnTo>
                    <a:pt x="55" y="144"/>
                  </a:lnTo>
                  <a:lnTo>
                    <a:pt x="57" y="144"/>
                  </a:lnTo>
                  <a:lnTo>
                    <a:pt x="59" y="143"/>
                  </a:lnTo>
                  <a:lnTo>
                    <a:pt x="69" y="133"/>
                  </a:lnTo>
                  <a:lnTo>
                    <a:pt x="79" y="121"/>
                  </a:lnTo>
                  <a:lnTo>
                    <a:pt x="88" y="110"/>
                  </a:lnTo>
                  <a:lnTo>
                    <a:pt x="96" y="96"/>
                  </a:lnTo>
                  <a:lnTo>
                    <a:pt x="101" y="83"/>
                  </a:lnTo>
                  <a:lnTo>
                    <a:pt x="103" y="68"/>
                  </a:lnTo>
                  <a:lnTo>
                    <a:pt x="102" y="54"/>
                  </a:lnTo>
                  <a:lnTo>
                    <a:pt x="98" y="39"/>
                  </a:lnTo>
                  <a:lnTo>
                    <a:pt x="91" y="25"/>
                  </a:lnTo>
                  <a:lnTo>
                    <a:pt x="81" y="15"/>
                  </a:lnTo>
                  <a:lnTo>
                    <a:pt x="69" y="9"/>
                  </a:lnTo>
                  <a:lnTo>
                    <a:pt x="57" y="3"/>
                  </a:lnTo>
                  <a:lnTo>
                    <a:pt x="43" y="1"/>
                  </a:lnTo>
                  <a:lnTo>
                    <a:pt x="29" y="0"/>
                  </a:lnTo>
                  <a:lnTo>
                    <a:pt x="13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62" name="Freeform 238"/>
            <p:cNvSpPr>
              <a:spLocks/>
            </p:cNvSpPr>
            <p:nvPr/>
          </p:nvSpPr>
          <p:spPr bwMode="auto">
            <a:xfrm>
              <a:off x="4751" y="3562"/>
              <a:ext cx="40" cy="123"/>
            </a:xfrm>
            <a:custGeom>
              <a:avLst/>
              <a:gdLst/>
              <a:ahLst/>
              <a:cxnLst>
                <a:cxn ang="0">
                  <a:pos x="0" y="246"/>
                </a:cxn>
                <a:cxn ang="0">
                  <a:pos x="24" y="219"/>
                </a:cxn>
                <a:cxn ang="0">
                  <a:pos x="45" y="192"/>
                </a:cxn>
                <a:cxn ang="0">
                  <a:pos x="61" y="163"/>
                </a:cxn>
                <a:cxn ang="0">
                  <a:pos x="72" y="134"/>
                </a:cxn>
                <a:cxn ang="0">
                  <a:pos x="78" y="102"/>
                </a:cxn>
                <a:cxn ang="0">
                  <a:pos x="80" y="71"/>
                </a:cxn>
                <a:cxn ang="0">
                  <a:pos x="75" y="37"/>
                </a:cxn>
                <a:cxn ang="0">
                  <a:pos x="63" y="1"/>
                </a:cxn>
                <a:cxn ang="0">
                  <a:pos x="61" y="0"/>
                </a:cxn>
                <a:cxn ang="0">
                  <a:pos x="57" y="1"/>
                </a:cxn>
                <a:cxn ang="0">
                  <a:pos x="54" y="6"/>
                </a:cxn>
                <a:cxn ang="0">
                  <a:pos x="53" y="10"/>
                </a:cxn>
                <a:cxn ang="0">
                  <a:pos x="57" y="43"/>
                </a:cxn>
                <a:cxn ang="0">
                  <a:pos x="58" y="75"/>
                </a:cxn>
                <a:cxn ang="0">
                  <a:pos x="57" y="105"/>
                </a:cxn>
                <a:cxn ang="0">
                  <a:pos x="53" y="134"/>
                </a:cxn>
                <a:cxn ang="0">
                  <a:pos x="45" y="163"/>
                </a:cxn>
                <a:cxn ang="0">
                  <a:pos x="34" y="191"/>
                </a:cxn>
                <a:cxn ang="0">
                  <a:pos x="19" y="219"/>
                </a:cxn>
                <a:cxn ang="0">
                  <a:pos x="0" y="246"/>
                </a:cxn>
                <a:cxn ang="0">
                  <a:pos x="0" y="246"/>
                </a:cxn>
                <a:cxn ang="0">
                  <a:pos x="0" y="246"/>
                </a:cxn>
                <a:cxn ang="0">
                  <a:pos x="0" y="246"/>
                </a:cxn>
                <a:cxn ang="0">
                  <a:pos x="0" y="246"/>
                </a:cxn>
                <a:cxn ang="0">
                  <a:pos x="0" y="246"/>
                </a:cxn>
              </a:cxnLst>
              <a:rect l="0" t="0" r="r" b="b"/>
              <a:pathLst>
                <a:path w="80" h="246">
                  <a:moveTo>
                    <a:pt x="0" y="246"/>
                  </a:moveTo>
                  <a:lnTo>
                    <a:pt x="24" y="219"/>
                  </a:lnTo>
                  <a:lnTo>
                    <a:pt x="45" y="192"/>
                  </a:lnTo>
                  <a:lnTo>
                    <a:pt x="61" y="163"/>
                  </a:lnTo>
                  <a:lnTo>
                    <a:pt x="72" y="134"/>
                  </a:lnTo>
                  <a:lnTo>
                    <a:pt x="78" y="102"/>
                  </a:lnTo>
                  <a:lnTo>
                    <a:pt x="80" y="71"/>
                  </a:lnTo>
                  <a:lnTo>
                    <a:pt x="75" y="37"/>
                  </a:lnTo>
                  <a:lnTo>
                    <a:pt x="63" y="1"/>
                  </a:lnTo>
                  <a:lnTo>
                    <a:pt x="61" y="0"/>
                  </a:lnTo>
                  <a:lnTo>
                    <a:pt x="57" y="1"/>
                  </a:lnTo>
                  <a:lnTo>
                    <a:pt x="54" y="6"/>
                  </a:lnTo>
                  <a:lnTo>
                    <a:pt x="53" y="10"/>
                  </a:lnTo>
                  <a:lnTo>
                    <a:pt x="57" y="43"/>
                  </a:lnTo>
                  <a:lnTo>
                    <a:pt x="58" y="75"/>
                  </a:lnTo>
                  <a:lnTo>
                    <a:pt x="57" y="105"/>
                  </a:lnTo>
                  <a:lnTo>
                    <a:pt x="53" y="134"/>
                  </a:lnTo>
                  <a:lnTo>
                    <a:pt x="45" y="163"/>
                  </a:lnTo>
                  <a:lnTo>
                    <a:pt x="34" y="191"/>
                  </a:lnTo>
                  <a:lnTo>
                    <a:pt x="19" y="219"/>
                  </a:lnTo>
                  <a:lnTo>
                    <a:pt x="0" y="246"/>
                  </a:lnTo>
                  <a:lnTo>
                    <a:pt x="0" y="246"/>
                  </a:lnTo>
                  <a:lnTo>
                    <a:pt x="0" y="246"/>
                  </a:lnTo>
                  <a:lnTo>
                    <a:pt x="0" y="246"/>
                  </a:lnTo>
                  <a:lnTo>
                    <a:pt x="0" y="246"/>
                  </a:lnTo>
                  <a:lnTo>
                    <a:pt x="0" y="2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63" name="Freeform 239"/>
            <p:cNvSpPr>
              <a:spLocks/>
            </p:cNvSpPr>
            <p:nvPr/>
          </p:nvSpPr>
          <p:spPr bwMode="auto">
            <a:xfrm>
              <a:off x="4592" y="3534"/>
              <a:ext cx="126" cy="104"/>
            </a:xfrm>
            <a:custGeom>
              <a:avLst/>
              <a:gdLst/>
              <a:ahLst/>
              <a:cxnLst>
                <a:cxn ang="0">
                  <a:pos x="201" y="4"/>
                </a:cxn>
                <a:cxn ang="0">
                  <a:pos x="152" y="0"/>
                </a:cxn>
                <a:cxn ang="0">
                  <a:pos x="103" y="1"/>
                </a:cxn>
                <a:cxn ang="0">
                  <a:pos x="56" y="14"/>
                </a:cxn>
                <a:cxn ang="0">
                  <a:pos x="22" y="39"/>
                </a:cxn>
                <a:cxn ang="0">
                  <a:pos x="5" y="72"/>
                </a:cxn>
                <a:cxn ang="0">
                  <a:pos x="0" y="109"/>
                </a:cxn>
                <a:cxn ang="0">
                  <a:pos x="5" y="147"/>
                </a:cxn>
                <a:cxn ang="0">
                  <a:pos x="20" y="181"/>
                </a:cxn>
                <a:cxn ang="0">
                  <a:pos x="49" y="202"/>
                </a:cxn>
                <a:cxn ang="0">
                  <a:pos x="86" y="209"/>
                </a:cxn>
                <a:cxn ang="0">
                  <a:pos x="125" y="204"/>
                </a:cxn>
                <a:cxn ang="0">
                  <a:pos x="163" y="187"/>
                </a:cxn>
                <a:cxn ang="0">
                  <a:pos x="199" y="156"/>
                </a:cxn>
                <a:cxn ang="0">
                  <a:pos x="228" y="115"/>
                </a:cxn>
                <a:cxn ang="0">
                  <a:pos x="247" y="71"/>
                </a:cxn>
                <a:cxn ang="0">
                  <a:pos x="251" y="47"/>
                </a:cxn>
                <a:cxn ang="0">
                  <a:pos x="246" y="50"/>
                </a:cxn>
                <a:cxn ang="0">
                  <a:pos x="237" y="72"/>
                </a:cxn>
                <a:cxn ang="0">
                  <a:pos x="218" y="107"/>
                </a:cxn>
                <a:cxn ang="0">
                  <a:pos x="195" y="139"/>
                </a:cxn>
                <a:cxn ang="0">
                  <a:pos x="168" y="168"/>
                </a:cxn>
                <a:cxn ang="0">
                  <a:pos x="134" y="191"/>
                </a:cxn>
                <a:cxn ang="0">
                  <a:pos x="95" y="197"/>
                </a:cxn>
                <a:cxn ang="0">
                  <a:pos x="57" y="187"/>
                </a:cxn>
                <a:cxn ang="0">
                  <a:pos x="27" y="163"/>
                </a:cxn>
                <a:cxn ang="0">
                  <a:pos x="10" y="125"/>
                </a:cxn>
                <a:cxn ang="0">
                  <a:pos x="10" y="85"/>
                </a:cxn>
                <a:cxn ang="0">
                  <a:pos x="25" y="47"/>
                </a:cxn>
                <a:cxn ang="0">
                  <a:pos x="56" y="21"/>
                </a:cxn>
                <a:cxn ang="0">
                  <a:pos x="95" y="10"/>
                </a:cxn>
                <a:cxn ang="0">
                  <a:pos x="132" y="6"/>
                </a:cxn>
                <a:cxn ang="0">
                  <a:pos x="168" y="4"/>
                </a:cxn>
                <a:cxn ang="0">
                  <a:pos x="205" y="5"/>
                </a:cxn>
                <a:cxn ang="0">
                  <a:pos x="224" y="5"/>
                </a:cxn>
                <a:cxn ang="0">
                  <a:pos x="225" y="5"/>
                </a:cxn>
                <a:cxn ang="0">
                  <a:pos x="225" y="5"/>
                </a:cxn>
              </a:cxnLst>
              <a:rect l="0" t="0" r="r" b="b"/>
              <a:pathLst>
                <a:path w="252" h="209">
                  <a:moveTo>
                    <a:pt x="225" y="5"/>
                  </a:moveTo>
                  <a:lnTo>
                    <a:pt x="201" y="4"/>
                  </a:lnTo>
                  <a:lnTo>
                    <a:pt x="177" y="1"/>
                  </a:lnTo>
                  <a:lnTo>
                    <a:pt x="152" y="0"/>
                  </a:lnTo>
                  <a:lnTo>
                    <a:pt x="127" y="0"/>
                  </a:lnTo>
                  <a:lnTo>
                    <a:pt x="103" y="1"/>
                  </a:lnTo>
                  <a:lnTo>
                    <a:pt x="78" y="6"/>
                  </a:lnTo>
                  <a:lnTo>
                    <a:pt x="56" y="14"/>
                  </a:lnTo>
                  <a:lnTo>
                    <a:pt x="35" y="26"/>
                  </a:lnTo>
                  <a:lnTo>
                    <a:pt x="22" y="39"/>
                  </a:lnTo>
                  <a:lnTo>
                    <a:pt x="11" y="56"/>
                  </a:lnTo>
                  <a:lnTo>
                    <a:pt x="5" y="72"/>
                  </a:lnTo>
                  <a:lnTo>
                    <a:pt x="1" y="91"/>
                  </a:lnTo>
                  <a:lnTo>
                    <a:pt x="0" y="109"/>
                  </a:lnTo>
                  <a:lnTo>
                    <a:pt x="1" y="128"/>
                  </a:lnTo>
                  <a:lnTo>
                    <a:pt x="5" y="147"/>
                  </a:lnTo>
                  <a:lnTo>
                    <a:pt x="10" y="163"/>
                  </a:lnTo>
                  <a:lnTo>
                    <a:pt x="20" y="181"/>
                  </a:lnTo>
                  <a:lnTo>
                    <a:pt x="34" y="194"/>
                  </a:lnTo>
                  <a:lnTo>
                    <a:pt x="49" y="202"/>
                  </a:lnTo>
                  <a:lnTo>
                    <a:pt x="67" y="206"/>
                  </a:lnTo>
                  <a:lnTo>
                    <a:pt x="86" y="209"/>
                  </a:lnTo>
                  <a:lnTo>
                    <a:pt x="106" y="208"/>
                  </a:lnTo>
                  <a:lnTo>
                    <a:pt x="125" y="204"/>
                  </a:lnTo>
                  <a:lnTo>
                    <a:pt x="143" y="197"/>
                  </a:lnTo>
                  <a:lnTo>
                    <a:pt x="163" y="187"/>
                  </a:lnTo>
                  <a:lnTo>
                    <a:pt x="181" y="173"/>
                  </a:lnTo>
                  <a:lnTo>
                    <a:pt x="199" y="156"/>
                  </a:lnTo>
                  <a:lnTo>
                    <a:pt x="215" y="137"/>
                  </a:lnTo>
                  <a:lnTo>
                    <a:pt x="228" y="115"/>
                  </a:lnTo>
                  <a:lnTo>
                    <a:pt x="239" y="92"/>
                  </a:lnTo>
                  <a:lnTo>
                    <a:pt x="247" y="71"/>
                  </a:lnTo>
                  <a:lnTo>
                    <a:pt x="252" y="49"/>
                  </a:lnTo>
                  <a:lnTo>
                    <a:pt x="251" y="47"/>
                  </a:lnTo>
                  <a:lnTo>
                    <a:pt x="248" y="48"/>
                  </a:lnTo>
                  <a:lnTo>
                    <a:pt x="246" y="50"/>
                  </a:lnTo>
                  <a:lnTo>
                    <a:pt x="244" y="53"/>
                  </a:lnTo>
                  <a:lnTo>
                    <a:pt x="237" y="72"/>
                  </a:lnTo>
                  <a:lnTo>
                    <a:pt x="228" y="90"/>
                  </a:lnTo>
                  <a:lnTo>
                    <a:pt x="218" y="107"/>
                  </a:lnTo>
                  <a:lnTo>
                    <a:pt x="208" y="124"/>
                  </a:lnTo>
                  <a:lnTo>
                    <a:pt x="195" y="139"/>
                  </a:lnTo>
                  <a:lnTo>
                    <a:pt x="182" y="154"/>
                  </a:lnTo>
                  <a:lnTo>
                    <a:pt x="168" y="168"/>
                  </a:lnTo>
                  <a:lnTo>
                    <a:pt x="152" y="181"/>
                  </a:lnTo>
                  <a:lnTo>
                    <a:pt x="134" y="191"/>
                  </a:lnTo>
                  <a:lnTo>
                    <a:pt x="114" y="196"/>
                  </a:lnTo>
                  <a:lnTo>
                    <a:pt x="95" y="197"/>
                  </a:lnTo>
                  <a:lnTo>
                    <a:pt x="75" y="195"/>
                  </a:lnTo>
                  <a:lnTo>
                    <a:pt x="57" y="187"/>
                  </a:lnTo>
                  <a:lnTo>
                    <a:pt x="40" y="177"/>
                  </a:lnTo>
                  <a:lnTo>
                    <a:pt x="27" y="163"/>
                  </a:lnTo>
                  <a:lnTo>
                    <a:pt x="16" y="145"/>
                  </a:lnTo>
                  <a:lnTo>
                    <a:pt x="10" y="125"/>
                  </a:lnTo>
                  <a:lnTo>
                    <a:pt x="9" y="105"/>
                  </a:lnTo>
                  <a:lnTo>
                    <a:pt x="10" y="85"/>
                  </a:lnTo>
                  <a:lnTo>
                    <a:pt x="16" y="64"/>
                  </a:lnTo>
                  <a:lnTo>
                    <a:pt x="25" y="47"/>
                  </a:lnTo>
                  <a:lnTo>
                    <a:pt x="39" y="33"/>
                  </a:lnTo>
                  <a:lnTo>
                    <a:pt x="56" y="21"/>
                  </a:lnTo>
                  <a:lnTo>
                    <a:pt x="76" y="14"/>
                  </a:lnTo>
                  <a:lnTo>
                    <a:pt x="95" y="10"/>
                  </a:lnTo>
                  <a:lnTo>
                    <a:pt x="114" y="7"/>
                  </a:lnTo>
                  <a:lnTo>
                    <a:pt x="132" y="6"/>
                  </a:lnTo>
                  <a:lnTo>
                    <a:pt x="151" y="5"/>
                  </a:lnTo>
                  <a:lnTo>
                    <a:pt x="168" y="4"/>
                  </a:lnTo>
                  <a:lnTo>
                    <a:pt x="186" y="4"/>
                  </a:lnTo>
                  <a:lnTo>
                    <a:pt x="205" y="5"/>
                  </a:lnTo>
                  <a:lnTo>
                    <a:pt x="224" y="5"/>
                  </a:lnTo>
                  <a:lnTo>
                    <a:pt x="224" y="5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64" name="Freeform 240"/>
            <p:cNvSpPr>
              <a:spLocks/>
            </p:cNvSpPr>
            <p:nvPr/>
          </p:nvSpPr>
          <p:spPr bwMode="auto">
            <a:xfrm>
              <a:off x="4645" y="3560"/>
              <a:ext cx="54" cy="32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3" y="4"/>
                </a:cxn>
                <a:cxn ang="0">
                  <a:pos x="98" y="9"/>
                </a:cxn>
                <a:cxn ang="0">
                  <a:pos x="94" y="12"/>
                </a:cxn>
                <a:cxn ang="0">
                  <a:pos x="89" y="16"/>
                </a:cxn>
                <a:cxn ang="0">
                  <a:pos x="84" y="21"/>
                </a:cxn>
                <a:cxn ang="0">
                  <a:pos x="79" y="25"/>
                </a:cxn>
                <a:cxn ang="0">
                  <a:pos x="72" y="29"/>
                </a:cxn>
                <a:cxn ang="0">
                  <a:pos x="67" y="33"/>
                </a:cxn>
                <a:cxn ang="0">
                  <a:pos x="61" y="36"/>
                </a:cxn>
                <a:cxn ang="0">
                  <a:pos x="55" y="40"/>
                </a:cxn>
                <a:cxn ang="0">
                  <a:pos x="48" y="42"/>
                </a:cxn>
                <a:cxn ang="0">
                  <a:pos x="41" y="43"/>
                </a:cxn>
                <a:cxn ang="0">
                  <a:pos x="32" y="40"/>
                </a:cxn>
                <a:cxn ang="0">
                  <a:pos x="25" y="35"/>
                </a:cxn>
                <a:cxn ang="0">
                  <a:pos x="23" y="28"/>
                </a:cxn>
                <a:cxn ang="0">
                  <a:pos x="25" y="20"/>
                </a:cxn>
                <a:cxn ang="0">
                  <a:pos x="27" y="16"/>
                </a:cxn>
                <a:cxn ang="0">
                  <a:pos x="28" y="11"/>
                </a:cxn>
                <a:cxn ang="0">
                  <a:pos x="27" y="9"/>
                </a:cxn>
                <a:cxn ang="0">
                  <a:pos x="22" y="9"/>
                </a:cxn>
                <a:cxn ang="0">
                  <a:pos x="5" y="23"/>
                </a:cxn>
                <a:cxn ang="0">
                  <a:pos x="0" y="40"/>
                </a:cxn>
                <a:cxn ang="0">
                  <a:pos x="6" y="55"/>
                </a:cxn>
                <a:cxn ang="0">
                  <a:pos x="27" y="63"/>
                </a:cxn>
                <a:cxn ang="0">
                  <a:pos x="39" y="62"/>
                </a:cxn>
                <a:cxn ang="0">
                  <a:pos x="52" y="57"/>
                </a:cxn>
                <a:cxn ang="0">
                  <a:pos x="63" y="50"/>
                </a:cxn>
                <a:cxn ang="0">
                  <a:pos x="74" y="40"/>
                </a:cxn>
                <a:cxn ang="0">
                  <a:pos x="82" y="30"/>
                </a:cxn>
                <a:cxn ang="0">
                  <a:pos x="91" y="20"/>
                </a:cxn>
                <a:cxn ang="0">
                  <a:pos x="100" y="10"/>
                </a:cxn>
                <a:cxn ang="0">
                  <a:pos x="108" y="0"/>
                </a:cxn>
                <a:cxn ang="0">
                  <a:pos x="108" y="0"/>
                </a:cxn>
                <a:cxn ang="0">
                  <a:pos x="108" y="0"/>
                </a:cxn>
                <a:cxn ang="0">
                  <a:pos x="108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08" h="63">
                  <a:moveTo>
                    <a:pt x="108" y="0"/>
                  </a:moveTo>
                  <a:lnTo>
                    <a:pt x="103" y="4"/>
                  </a:lnTo>
                  <a:lnTo>
                    <a:pt x="98" y="9"/>
                  </a:lnTo>
                  <a:lnTo>
                    <a:pt x="94" y="12"/>
                  </a:lnTo>
                  <a:lnTo>
                    <a:pt x="89" y="16"/>
                  </a:lnTo>
                  <a:lnTo>
                    <a:pt x="84" y="21"/>
                  </a:lnTo>
                  <a:lnTo>
                    <a:pt x="79" y="25"/>
                  </a:lnTo>
                  <a:lnTo>
                    <a:pt x="72" y="29"/>
                  </a:lnTo>
                  <a:lnTo>
                    <a:pt x="67" y="33"/>
                  </a:lnTo>
                  <a:lnTo>
                    <a:pt x="61" y="36"/>
                  </a:lnTo>
                  <a:lnTo>
                    <a:pt x="55" y="40"/>
                  </a:lnTo>
                  <a:lnTo>
                    <a:pt x="48" y="42"/>
                  </a:lnTo>
                  <a:lnTo>
                    <a:pt x="41" y="43"/>
                  </a:lnTo>
                  <a:lnTo>
                    <a:pt x="32" y="40"/>
                  </a:lnTo>
                  <a:lnTo>
                    <a:pt x="25" y="35"/>
                  </a:lnTo>
                  <a:lnTo>
                    <a:pt x="23" y="28"/>
                  </a:lnTo>
                  <a:lnTo>
                    <a:pt x="25" y="20"/>
                  </a:lnTo>
                  <a:lnTo>
                    <a:pt x="27" y="16"/>
                  </a:lnTo>
                  <a:lnTo>
                    <a:pt x="28" y="11"/>
                  </a:lnTo>
                  <a:lnTo>
                    <a:pt x="27" y="9"/>
                  </a:lnTo>
                  <a:lnTo>
                    <a:pt x="22" y="9"/>
                  </a:lnTo>
                  <a:lnTo>
                    <a:pt x="5" y="23"/>
                  </a:lnTo>
                  <a:lnTo>
                    <a:pt x="0" y="40"/>
                  </a:lnTo>
                  <a:lnTo>
                    <a:pt x="6" y="55"/>
                  </a:lnTo>
                  <a:lnTo>
                    <a:pt x="27" y="63"/>
                  </a:lnTo>
                  <a:lnTo>
                    <a:pt x="39" y="62"/>
                  </a:lnTo>
                  <a:lnTo>
                    <a:pt x="52" y="57"/>
                  </a:lnTo>
                  <a:lnTo>
                    <a:pt x="63" y="50"/>
                  </a:lnTo>
                  <a:lnTo>
                    <a:pt x="74" y="40"/>
                  </a:lnTo>
                  <a:lnTo>
                    <a:pt x="82" y="30"/>
                  </a:lnTo>
                  <a:lnTo>
                    <a:pt x="91" y="20"/>
                  </a:lnTo>
                  <a:lnTo>
                    <a:pt x="100" y="1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65" name="Freeform 241"/>
            <p:cNvSpPr>
              <a:spLocks/>
            </p:cNvSpPr>
            <p:nvPr/>
          </p:nvSpPr>
          <p:spPr bwMode="auto">
            <a:xfrm>
              <a:off x="4775" y="3560"/>
              <a:ext cx="82" cy="61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9" y="23"/>
                </a:cxn>
                <a:cxn ang="0">
                  <a:pos x="19" y="34"/>
                </a:cxn>
                <a:cxn ang="0">
                  <a:pos x="28" y="47"/>
                </a:cxn>
                <a:cxn ang="0">
                  <a:pos x="36" y="58"/>
                </a:cxn>
                <a:cxn ang="0">
                  <a:pos x="45" y="69"/>
                </a:cxn>
                <a:cxn ang="0">
                  <a:pos x="54" y="81"/>
                </a:cxn>
                <a:cxn ang="0">
                  <a:pos x="63" y="92"/>
                </a:cxn>
                <a:cxn ang="0">
                  <a:pos x="73" y="104"/>
                </a:cxn>
                <a:cxn ang="0">
                  <a:pos x="78" y="109"/>
                </a:cxn>
                <a:cxn ang="0">
                  <a:pos x="85" y="114"/>
                </a:cxn>
                <a:cxn ang="0">
                  <a:pos x="91" y="118"/>
                </a:cxn>
                <a:cxn ang="0">
                  <a:pos x="98" y="120"/>
                </a:cxn>
                <a:cxn ang="0">
                  <a:pos x="106" y="123"/>
                </a:cxn>
                <a:cxn ang="0">
                  <a:pos x="112" y="123"/>
                </a:cxn>
                <a:cxn ang="0">
                  <a:pos x="120" y="121"/>
                </a:cxn>
                <a:cxn ang="0">
                  <a:pos x="126" y="118"/>
                </a:cxn>
                <a:cxn ang="0">
                  <a:pos x="136" y="107"/>
                </a:cxn>
                <a:cxn ang="0">
                  <a:pos x="145" y="95"/>
                </a:cxn>
                <a:cxn ang="0">
                  <a:pos x="153" y="80"/>
                </a:cxn>
                <a:cxn ang="0">
                  <a:pos x="158" y="63"/>
                </a:cxn>
                <a:cxn ang="0">
                  <a:pos x="162" y="47"/>
                </a:cxn>
                <a:cxn ang="0">
                  <a:pos x="163" y="30"/>
                </a:cxn>
                <a:cxn ang="0">
                  <a:pos x="161" y="14"/>
                </a:cxn>
                <a:cxn ang="0">
                  <a:pos x="155" y="1"/>
                </a:cxn>
                <a:cxn ang="0">
                  <a:pos x="153" y="0"/>
                </a:cxn>
                <a:cxn ang="0">
                  <a:pos x="149" y="1"/>
                </a:cxn>
                <a:cxn ang="0">
                  <a:pos x="148" y="6"/>
                </a:cxn>
                <a:cxn ang="0">
                  <a:pos x="147" y="9"/>
                </a:cxn>
                <a:cxn ang="0">
                  <a:pos x="148" y="20"/>
                </a:cxn>
                <a:cxn ang="0">
                  <a:pos x="148" y="35"/>
                </a:cxn>
                <a:cxn ang="0">
                  <a:pos x="147" y="53"/>
                </a:cxn>
                <a:cxn ang="0">
                  <a:pos x="144" y="69"/>
                </a:cxn>
                <a:cxn ang="0">
                  <a:pos x="140" y="85"/>
                </a:cxn>
                <a:cxn ang="0">
                  <a:pos x="133" y="99"/>
                </a:cxn>
                <a:cxn ang="0">
                  <a:pos x="124" y="107"/>
                </a:cxn>
                <a:cxn ang="0">
                  <a:pos x="111" y="111"/>
                </a:cxn>
                <a:cxn ang="0">
                  <a:pos x="102" y="110"/>
                </a:cxn>
                <a:cxn ang="0">
                  <a:pos x="93" y="107"/>
                </a:cxn>
                <a:cxn ang="0">
                  <a:pos x="86" y="102"/>
                </a:cxn>
                <a:cxn ang="0">
                  <a:pos x="78" y="96"/>
                </a:cxn>
                <a:cxn ang="0">
                  <a:pos x="72" y="88"/>
                </a:cxn>
                <a:cxn ang="0">
                  <a:pos x="66" y="81"/>
                </a:cxn>
                <a:cxn ang="0">
                  <a:pos x="59" y="73"/>
                </a:cxn>
                <a:cxn ang="0">
                  <a:pos x="54" y="67"/>
                </a:cxn>
                <a:cxn ang="0">
                  <a:pos x="48" y="59"/>
                </a:cxn>
                <a:cxn ang="0">
                  <a:pos x="41" y="52"/>
                </a:cxn>
                <a:cxn ang="0">
                  <a:pos x="35" y="44"/>
                </a:cxn>
                <a:cxn ang="0">
                  <a:pos x="28" y="38"/>
                </a:cxn>
                <a:cxn ang="0">
                  <a:pos x="21" y="30"/>
                </a:cxn>
                <a:cxn ang="0">
                  <a:pos x="14" y="24"/>
                </a:cxn>
                <a:cxn ang="0">
                  <a:pos x="6" y="17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</a:cxnLst>
              <a:rect l="0" t="0" r="r" b="b"/>
              <a:pathLst>
                <a:path w="163" h="123">
                  <a:moveTo>
                    <a:pt x="0" y="11"/>
                  </a:moveTo>
                  <a:lnTo>
                    <a:pt x="9" y="23"/>
                  </a:lnTo>
                  <a:lnTo>
                    <a:pt x="19" y="34"/>
                  </a:lnTo>
                  <a:lnTo>
                    <a:pt x="28" y="47"/>
                  </a:lnTo>
                  <a:lnTo>
                    <a:pt x="36" y="58"/>
                  </a:lnTo>
                  <a:lnTo>
                    <a:pt x="45" y="69"/>
                  </a:lnTo>
                  <a:lnTo>
                    <a:pt x="54" y="81"/>
                  </a:lnTo>
                  <a:lnTo>
                    <a:pt x="63" y="92"/>
                  </a:lnTo>
                  <a:lnTo>
                    <a:pt x="73" y="104"/>
                  </a:lnTo>
                  <a:lnTo>
                    <a:pt x="78" y="109"/>
                  </a:lnTo>
                  <a:lnTo>
                    <a:pt x="85" y="114"/>
                  </a:lnTo>
                  <a:lnTo>
                    <a:pt x="91" y="118"/>
                  </a:lnTo>
                  <a:lnTo>
                    <a:pt x="98" y="120"/>
                  </a:lnTo>
                  <a:lnTo>
                    <a:pt x="106" y="123"/>
                  </a:lnTo>
                  <a:lnTo>
                    <a:pt x="112" y="123"/>
                  </a:lnTo>
                  <a:lnTo>
                    <a:pt x="120" y="121"/>
                  </a:lnTo>
                  <a:lnTo>
                    <a:pt x="126" y="118"/>
                  </a:lnTo>
                  <a:lnTo>
                    <a:pt x="136" y="107"/>
                  </a:lnTo>
                  <a:lnTo>
                    <a:pt x="145" y="95"/>
                  </a:lnTo>
                  <a:lnTo>
                    <a:pt x="153" y="80"/>
                  </a:lnTo>
                  <a:lnTo>
                    <a:pt x="158" y="63"/>
                  </a:lnTo>
                  <a:lnTo>
                    <a:pt x="162" y="47"/>
                  </a:lnTo>
                  <a:lnTo>
                    <a:pt x="163" y="30"/>
                  </a:lnTo>
                  <a:lnTo>
                    <a:pt x="161" y="14"/>
                  </a:lnTo>
                  <a:lnTo>
                    <a:pt x="155" y="1"/>
                  </a:lnTo>
                  <a:lnTo>
                    <a:pt x="153" y="0"/>
                  </a:lnTo>
                  <a:lnTo>
                    <a:pt x="149" y="1"/>
                  </a:lnTo>
                  <a:lnTo>
                    <a:pt x="148" y="6"/>
                  </a:lnTo>
                  <a:lnTo>
                    <a:pt x="147" y="9"/>
                  </a:lnTo>
                  <a:lnTo>
                    <a:pt x="148" y="20"/>
                  </a:lnTo>
                  <a:lnTo>
                    <a:pt x="148" y="35"/>
                  </a:lnTo>
                  <a:lnTo>
                    <a:pt x="147" y="53"/>
                  </a:lnTo>
                  <a:lnTo>
                    <a:pt x="144" y="69"/>
                  </a:lnTo>
                  <a:lnTo>
                    <a:pt x="140" y="85"/>
                  </a:lnTo>
                  <a:lnTo>
                    <a:pt x="133" y="99"/>
                  </a:lnTo>
                  <a:lnTo>
                    <a:pt x="124" y="107"/>
                  </a:lnTo>
                  <a:lnTo>
                    <a:pt x="111" y="111"/>
                  </a:lnTo>
                  <a:lnTo>
                    <a:pt x="102" y="110"/>
                  </a:lnTo>
                  <a:lnTo>
                    <a:pt x="93" y="107"/>
                  </a:lnTo>
                  <a:lnTo>
                    <a:pt x="86" y="102"/>
                  </a:lnTo>
                  <a:lnTo>
                    <a:pt x="78" y="96"/>
                  </a:lnTo>
                  <a:lnTo>
                    <a:pt x="72" y="88"/>
                  </a:lnTo>
                  <a:lnTo>
                    <a:pt x="66" y="81"/>
                  </a:lnTo>
                  <a:lnTo>
                    <a:pt x="59" y="73"/>
                  </a:lnTo>
                  <a:lnTo>
                    <a:pt x="54" y="67"/>
                  </a:lnTo>
                  <a:lnTo>
                    <a:pt x="48" y="59"/>
                  </a:lnTo>
                  <a:lnTo>
                    <a:pt x="41" y="52"/>
                  </a:lnTo>
                  <a:lnTo>
                    <a:pt x="35" y="44"/>
                  </a:lnTo>
                  <a:lnTo>
                    <a:pt x="28" y="38"/>
                  </a:lnTo>
                  <a:lnTo>
                    <a:pt x="21" y="30"/>
                  </a:lnTo>
                  <a:lnTo>
                    <a:pt x="14" y="24"/>
                  </a:lnTo>
                  <a:lnTo>
                    <a:pt x="6" y="1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66" name="Freeform 242"/>
            <p:cNvSpPr>
              <a:spLocks/>
            </p:cNvSpPr>
            <p:nvPr/>
          </p:nvSpPr>
          <p:spPr bwMode="auto">
            <a:xfrm>
              <a:off x="4708" y="3536"/>
              <a:ext cx="16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11"/>
                </a:cxn>
                <a:cxn ang="0">
                  <a:pos x="13" y="24"/>
                </a:cxn>
                <a:cxn ang="0">
                  <a:pos x="18" y="35"/>
                </a:cxn>
                <a:cxn ang="0">
                  <a:pos x="23" y="48"/>
                </a:cxn>
                <a:cxn ang="0">
                  <a:pos x="25" y="62"/>
                </a:cxn>
                <a:cxn ang="0">
                  <a:pos x="22" y="72"/>
                </a:cxn>
                <a:cxn ang="0">
                  <a:pos x="17" y="82"/>
                </a:cxn>
                <a:cxn ang="0">
                  <a:pos x="11" y="94"/>
                </a:cxn>
                <a:cxn ang="0">
                  <a:pos x="9" y="95"/>
                </a:cxn>
                <a:cxn ang="0">
                  <a:pos x="11" y="95"/>
                </a:cxn>
                <a:cxn ang="0">
                  <a:pos x="12" y="95"/>
                </a:cxn>
                <a:cxn ang="0">
                  <a:pos x="13" y="94"/>
                </a:cxn>
                <a:cxn ang="0">
                  <a:pos x="19" y="85"/>
                </a:cxn>
                <a:cxn ang="0">
                  <a:pos x="26" y="76"/>
                </a:cxn>
                <a:cxn ang="0">
                  <a:pos x="31" y="67"/>
                </a:cxn>
                <a:cxn ang="0">
                  <a:pos x="33" y="57"/>
                </a:cxn>
                <a:cxn ang="0">
                  <a:pos x="32" y="49"/>
                </a:cxn>
                <a:cxn ang="0">
                  <a:pos x="28" y="42"/>
                </a:cxn>
                <a:cxn ang="0">
                  <a:pos x="25" y="34"/>
                </a:cxn>
                <a:cxn ang="0">
                  <a:pos x="21" y="28"/>
                </a:cxn>
                <a:cxn ang="0">
                  <a:pos x="16" y="20"/>
                </a:cxn>
                <a:cxn ang="0">
                  <a:pos x="11" y="14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3" h="95">
                  <a:moveTo>
                    <a:pt x="0" y="0"/>
                  </a:moveTo>
                  <a:lnTo>
                    <a:pt x="7" y="11"/>
                  </a:lnTo>
                  <a:lnTo>
                    <a:pt x="13" y="24"/>
                  </a:lnTo>
                  <a:lnTo>
                    <a:pt x="18" y="35"/>
                  </a:lnTo>
                  <a:lnTo>
                    <a:pt x="23" y="48"/>
                  </a:lnTo>
                  <a:lnTo>
                    <a:pt x="25" y="62"/>
                  </a:lnTo>
                  <a:lnTo>
                    <a:pt x="22" y="72"/>
                  </a:lnTo>
                  <a:lnTo>
                    <a:pt x="17" y="82"/>
                  </a:lnTo>
                  <a:lnTo>
                    <a:pt x="11" y="94"/>
                  </a:lnTo>
                  <a:lnTo>
                    <a:pt x="9" y="95"/>
                  </a:lnTo>
                  <a:lnTo>
                    <a:pt x="11" y="95"/>
                  </a:lnTo>
                  <a:lnTo>
                    <a:pt x="12" y="95"/>
                  </a:lnTo>
                  <a:lnTo>
                    <a:pt x="13" y="94"/>
                  </a:lnTo>
                  <a:lnTo>
                    <a:pt x="19" y="85"/>
                  </a:lnTo>
                  <a:lnTo>
                    <a:pt x="26" y="76"/>
                  </a:lnTo>
                  <a:lnTo>
                    <a:pt x="31" y="67"/>
                  </a:lnTo>
                  <a:lnTo>
                    <a:pt x="33" y="57"/>
                  </a:lnTo>
                  <a:lnTo>
                    <a:pt x="32" y="49"/>
                  </a:lnTo>
                  <a:lnTo>
                    <a:pt x="28" y="42"/>
                  </a:lnTo>
                  <a:lnTo>
                    <a:pt x="25" y="34"/>
                  </a:lnTo>
                  <a:lnTo>
                    <a:pt x="21" y="28"/>
                  </a:lnTo>
                  <a:lnTo>
                    <a:pt x="16" y="20"/>
                  </a:lnTo>
                  <a:lnTo>
                    <a:pt x="11" y="14"/>
                  </a:lnTo>
                  <a:lnTo>
                    <a:pt x="6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67" name="Freeform 243"/>
            <p:cNvSpPr>
              <a:spLocks/>
            </p:cNvSpPr>
            <p:nvPr/>
          </p:nvSpPr>
          <p:spPr bwMode="auto">
            <a:xfrm>
              <a:off x="4713" y="3564"/>
              <a:ext cx="54" cy="28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2" y="24"/>
                </a:cxn>
                <a:cxn ang="0">
                  <a:pos x="6" y="31"/>
                </a:cxn>
                <a:cxn ang="0">
                  <a:pos x="13" y="39"/>
                </a:cxn>
                <a:cxn ang="0">
                  <a:pos x="19" y="44"/>
                </a:cxn>
                <a:cxn ang="0">
                  <a:pos x="26" y="48"/>
                </a:cxn>
                <a:cxn ang="0">
                  <a:pos x="35" y="50"/>
                </a:cxn>
                <a:cxn ang="0">
                  <a:pos x="44" y="53"/>
                </a:cxn>
                <a:cxn ang="0">
                  <a:pos x="54" y="54"/>
                </a:cxn>
                <a:cxn ang="0">
                  <a:pos x="64" y="54"/>
                </a:cxn>
                <a:cxn ang="0">
                  <a:pos x="73" y="52"/>
                </a:cxn>
                <a:cxn ang="0">
                  <a:pos x="81" y="46"/>
                </a:cxn>
                <a:cxn ang="0">
                  <a:pos x="88" y="40"/>
                </a:cxn>
                <a:cxn ang="0">
                  <a:pos x="94" y="34"/>
                </a:cxn>
                <a:cxn ang="0">
                  <a:pos x="99" y="25"/>
                </a:cxn>
                <a:cxn ang="0">
                  <a:pos x="102" y="17"/>
                </a:cxn>
                <a:cxn ang="0">
                  <a:pos x="106" y="8"/>
                </a:cxn>
                <a:cxn ang="0">
                  <a:pos x="106" y="2"/>
                </a:cxn>
                <a:cxn ang="0">
                  <a:pos x="104" y="0"/>
                </a:cxn>
                <a:cxn ang="0">
                  <a:pos x="99" y="0"/>
                </a:cxn>
                <a:cxn ang="0">
                  <a:pos x="95" y="3"/>
                </a:cxn>
                <a:cxn ang="0">
                  <a:pos x="86" y="14"/>
                </a:cxn>
                <a:cxn ang="0">
                  <a:pos x="75" y="22"/>
                </a:cxn>
                <a:cxn ang="0">
                  <a:pos x="62" y="30"/>
                </a:cxn>
                <a:cxn ang="0">
                  <a:pos x="48" y="35"/>
                </a:cxn>
                <a:cxn ang="0">
                  <a:pos x="34" y="36"/>
                </a:cxn>
                <a:cxn ang="0">
                  <a:pos x="20" y="34"/>
                </a:cxn>
                <a:cxn ang="0">
                  <a:pos x="10" y="26"/>
                </a:cxn>
                <a:cxn ang="0">
                  <a:pos x="1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106" h="54">
                  <a:moveTo>
                    <a:pt x="0" y="15"/>
                  </a:moveTo>
                  <a:lnTo>
                    <a:pt x="2" y="24"/>
                  </a:lnTo>
                  <a:lnTo>
                    <a:pt x="6" y="31"/>
                  </a:lnTo>
                  <a:lnTo>
                    <a:pt x="13" y="39"/>
                  </a:lnTo>
                  <a:lnTo>
                    <a:pt x="19" y="44"/>
                  </a:lnTo>
                  <a:lnTo>
                    <a:pt x="26" y="48"/>
                  </a:lnTo>
                  <a:lnTo>
                    <a:pt x="35" y="50"/>
                  </a:lnTo>
                  <a:lnTo>
                    <a:pt x="44" y="53"/>
                  </a:lnTo>
                  <a:lnTo>
                    <a:pt x="54" y="54"/>
                  </a:lnTo>
                  <a:lnTo>
                    <a:pt x="64" y="54"/>
                  </a:lnTo>
                  <a:lnTo>
                    <a:pt x="73" y="52"/>
                  </a:lnTo>
                  <a:lnTo>
                    <a:pt x="81" y="46"/>
                  </a:lnTo>
                  <a:lnTo>
                    <a:pt x="88" y="40"/>
                  </a:lnTo>
                  <a:lnTo>
                    <a:pt x="94" y="34"/>
                  </a:lnTo>
                  <a:lnTo>
                    <a:pt x="99" y="25"/>
                  </a:lnTo>
                  <a:lnTo>
                    <a:pt x="102" y="17"/>
                  </a:lnTo>
                  <a:lnTo>
                    <a:pt x="106" y="8"/>
                  </a:lnTo>
                  <a:lnTo>
                    <a:pt x="106" y="2"/>
                  </a:lnTo>
                  <a:lnTo>
                    <a:pt x="104" y="0"/>
                  </a:lnTo>
                  <a:lnTo>
                    <a:pt x="99" y="0"/>
                  </a:lnTo>
                  <a:lnTo>
                    <a:pt x="95" y="3"/>
                  </a:lnTo>
                  <a:lnTo>
                    <a:pt x="86" y="14"/>
                  </a:lnTo>
                  <a:lnTo>
                    <a:pt x="75" y="22"/>
                  </a:lnTo>
                  <a:lnTo>
                    <a:pt x="62" y="30"/>
                  </a:lnTo>
                  <a:lnTo>
                    <a:pt x="48" y="35"/>
                  </a:lnTo>
                  <a:lnTo>
                    <a:pt x="34" y="36"/>
                  </a:lnTo>
                  <a:lnTo>
                    <a:pt x="20" y="34"/>
                  </a:lnTo>
                  <a:lnTo>
                    <a:pt x="10" y="26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68" name="Freeform 244"/>
            <p:cNvSpPr>
              <a:spLocks/>
            </p:cNvSpPr>
            <p:nvPr/>
          </p:nvSpPr>
          <p:spPr bwMode="auto">
            <a:xfrm>
              <a:off x="4784" y="3567"/>
              <a:ext cx="38" cy="26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5" y="2"/>
                </a:cxn>
                <a:cxn ang="0">
                  <a:pos x="12" y="2"/>
                </a:cxn>
                <a:cxn ang="0">
                  <a:pos x="17" y="5"/>
                </a:cxn>
                <a:cxn ang="0">
                  <a:pos x="22" y="8"/>
                </a:cxn>
                <a:cxn ang="0">
                  <a:pos x="26" y="10"/>
                </a:cxn>
                <a:cxn ang="0">
                  <a:pos x="31" y="14"/>
                </a:cxn>
                <a:cxn ang="0">
                  <a:pos x="36" y="16"/>
                </a:cxn>
                <a:cxn ang="0">
                  <a:pos x="40" y="20"/>
                </a:cxn>
                <a:cxn ang="0">
                  <a:pos x="49" y="28"/>
                </a:cxn>
                <a:cxn ang="0">
                  <a:pos x="57" y="35"/>
                </a:cxn>
                <a:cxn ang="0">
                  <a:pos x="66" y="43"/>
                </a:cxn>
                <a:cxn ang="0">
                  <a:pos x="75" y="51"/>
                </a:cxn>
                <a:cxn ang="0">
                  <a:pos x="75" y="51"/>
                </a:cxn>
                <a:cxn ang="0">
                  <a:pos x="76" y="49"/>
                </a:cxn>
                <a:cxn ang="0">
                  <a:pos x="78" y="48"/>
                </a:cxn>
                <a:cxn ang="0">
                  <a:pos x="78" y="47"/>
                </a:cxn>
                <a:cxn ang="0">
                  <a:pos x="70" y="39"/>
                </a:cxn>
                <a:cxn ang="0">
                  <a:pos x="62" y="30"/>
                </a:cxn>
                <a:cxn ang="0">
                  <a:pos x="52" y="23"/>
                </a:cxn>
                <a:cxn ang="0">
                  <a:pos x="43" y="14"/>
                </a:cxn>
                <a:cxn ang="0">
                  <a:pos x="33" y="8"/>
                </a:cxn>
                <a:cxn ang="0">
                  <a:pos x="23" y="2"/>
                </a:cxn>
                <a:cxn ang="0">
                  <a:pos x="12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78" h="51">
                  <a:moveTo>
                    <a:pt x="0" y="2"/>
                  </a:moveTo>
                  <a:lnTo>
                    <a:pt x="5" y="2"/>
                  </a:lnTo>
                  <a:lnTo>
                    <a:pt x="12" y="2"/>
                  </a:lnTo>
                  <a:lnTo>
                    <a:pt x="17" y="5"/>
                  </a:lnTo>
                  <a:lnTo>
                    <a:pt x="22" y="8"/>
                  </a:lnTo>
                  <a:lnTo>
                    <a:pt x="26" y="10"/>
                  </a:lnTo>
                  <a:lnTo>
                    <a:pt x="31" y="14"/>
                  </a:lnTo>
                  <a:lnTo>
                    <a:pt x="36" y="16"/>
                  </a:lnTo>
                  <a:lnTo>
                    <a:pt x="40" y="20"/>
                  </a:lnTo>
                  <a:lnTo>
                    <a:pt x="49" y="28"/>
                  </a:lnTo>
                  <a:lnTo>
                    <a:pt x="57" y="35"/>
                  </a:lnTo>
                  <a:lnTo>
                    <a:pt x="66" y="43"/>
                  </a:lnTo>
                  <a:lnTo>
                    <a:pt x="75" y="51"/>
                  </a:lnTo>
                  <a:lnTo>
                    <a:pt x="75" y="51"/>
                  </a:lnTo>
                  <a:lnTo>
                    <a:pt x="76" y="49"/>
                  </a:lnTo>
                  <a:lnTo>
                    <a:pt x="78" y="48"/>
                  </a:lnTo>
                  <a:lnTo>
                    <a:pt x="78" y="47"/>
                  </a:lnTo>
                  <a:lnTo>
                    <a:pt x="70" y="39"/>
                  </a:lnTo>
                  <a:lnTo>
                    <a:pt x="62" y="30"/>
                  </a:lnTo>
                  <a:lnTo>
                    <a:pt x="52" y="23"/>
                  </a:lnTo>
                  <a:lnTo>
                    <a:pt x="43" y="14"/>
                  </a:lnTo>
                  <a:lnTo>
                    <a:pt x="33" y="8"/>
                  </a:lnTo>
                  <a:lnTo>
                    <a:pt x="23" y="2"/>
                  </a:lnTo>
                  <a:lnTo>
                    <a:pt x="12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69" name="Freeform 245"/>
            <p:cNvSpPr>
              <a:spLocks/>
            </p:cNvSpPr>
            <p:nvPr/>
          </p:nvSpPr>
          <p:spPr bwMode="auto">
            <a:xfrm>
              <a:off x="4694" y="3571"/>
              <a:ext cx="26" cy="113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34" y="26"/>
                </a:cxn>
                <a:cxn ang="0">
                  <a:pos x="21" y="53"/>
                </a:cxn>
                <a:cxn ang="0">
                  <a:pos x="11" y="79"/>
                </a:cxn>
                <a:cxn ang="0">
                  <a:pos x="5" y="106"/>
                </a:cxn>
                <a:cxn ang="0">
                  <a:pos x="1" y="134"/>
                </a:cxn>
                <a:cxn ang="0">
                  <a:pos x="0" y="163"/>
                </a:cxn>
                <a:cxn ang="0">
                  <a:pos x="2" y="192"/>
                </a:cxn>
                <a:cxn ang="0">
                  <a:pos x="7" y="224"/>
                </a:cxn>
                <a:cxn ang="0">
                  <a:pos x="8" y="225"/>
                </a:cxn>
                <a:cxn ang="0">
                  <a:pos x="10" y="224"/>
                </a:cxn>
                <a:cxn ang="0">
                  <a:pos x="12" y="222"/>
                </a:cxn>
                <a:cxn ang="0">
                  <a:pos x="12" y="220"/>
                </a:cxn>
                <a:cxn ang="0">
                  <a:pos x="10" y="192"/>
                </a:cxn>
                <a:cxn ang="0">
                  <a:pos x="7" y="164"/>
                </a:cxn>
                <a:cxn ang="0">
                  <a:pos x="6" y="138"/>
                </a:cxn>
                <a:cxn ang="0">
                  <a:pos x="7" y="110"/>
                </a:cxn>
                <a:cxn ang="0">
                  <a:pos x="10" y="95"/>
                </a:cxn>
                <a:cxn ang="0">
                  <a:pos x="12" y="81"/>
                </a:cxn>
                <a:cxn ang="0">
                  <a:pos x="17" y="67"/>
                </a:cxn>
                <a:cxn ang="0">
                  <a:pos x="22" y="53"/>
                </a:cxn>
                <a:cxn ang="0">
                  <a:pos x="29" y="39"/>
                </a:cxn>
                <a:cxn ang="0">
                  <a:pos x="36" y="25"/>
                </a:cxn>
                <a:cxn ang="0">
                  <a:pos x="44" y="12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0" y="0"/>
                </a:cxn>
                <a:cxn ang="0">
                  <a:pos x="50" y="0"/>
                </a:cxn>
              </a:cxnLst>
              <a:rect l="0" t="0" r="r" b="b"/>
              <a:pathLst>
                <a:path w="52" h="225">
                  <a:moveTo>
                    <a:pt x="50" y="0"/>
                  </a:moveTo>
                  <a:lnTo>
                    <a:pt x="34" y="26"/>
                  </a:lnTo>
                  <a:lnTo>
                    <a:pt x="21" y="53"/>
                  </a:lnTo>
                  <a:lnTo>
                    <a:pt x="11" y="79"/>
                  </a:lnTo>
                  <a:lnTo>
                    <a:pt x="5" y="106"/>
                  </a:lnTo>
                  <a:lnTo>
                    <a:pt x="1" y="134"/>
                  </a:lnTo>
                  <a:lnTo>
                    <a:pt x="0" y="163"/>
                  </a:lnTo>
                  <a:lnTo>
                    <a:pt x="2" y="192"/>
                  </a:lnTo>
                  <a:lnTo>
                    <a:pt x="7" y="224"/>
                  </a:lnTo>
                  <a:lnTo>
                    <a:pt x="8" y="225"/>
                  </a:lnTo>
                  <a:lnTo>
                    <a:pt x="10" y="224"/>
                  </a:lnTo>
                  <a:lnTo>
                    <a:pt x="12" y="222"/>
                  </a:lnTo>
                  <a:lnTo>
                    <a:pt x="12" y="220"/>
                  </a:lnTo>
                  <a:lnTo>
                    <a:pt x="10" y="192"/>
                  </a:lnTo>
                  <a:lnTo>
                    <a:pt x="7" y="164"/>
                  </a:lnTo>
                  <a:lnTo>
                    <a:pt x="6" y="138"/>
                  </a:lnTo>
                  <a:lnTo>
                    <a:pt x="7" y="110"/>
                  </a:lnTo>
                  <a:lnTo>
                    <a:pt x="10" y="95"/>
                  </a:lnTo>
                  <a:lnTo>
                    <a:pt x="12" y="81"/>
                  </a:lnTo>
                  <a:lnTo>
                    <a:pt x="17" y="67"/>
                  </a:lnTo>
                  <a:lnTo>
                    <a:pt x="22" y="53"/>
                  </a:lnTo>
                  <a:lnTo>
                    <a:pt x="29" y="39"/>
                  </a:lnTo>
                  <a:lnTo>
                    <a:pt x="36" y="25"/>
                  </a:lnTo>
                  <a:lnTo>
                    <a:pt x="44" y="12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70" name="Freeform 246"/>
            <p:cNvSpPr>
              <a:spLocks/>
            </p:cNvSpPr>
            <p:nvPr/>
          </p:nvSpPr>
          <p:spPr bwMode="auto">
            <a:xfrm>
              <a:off x="4630" y="3624"/>
              <a:ext cx="63" cy="66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55" y="9"/>
                </a:cxn>
                <a:cxn ang="0">
                  <a:pos x="48" y="16"/>
                </a:cxn>
                <a:cxn ang="0">
                  <a:pos x="41" y="24"/>
                </a:cxn>
                <a:cxn ang="0">
                  <a:pos x="34" y="31"/>
                </a:cxn>
                <a:cxn ang="0">
                  <a:pos x="28" y="39"/>
                </a:cxn>
                <a:cxn ang="0">
                  <a:pos x="21" y="47"/>
                </a:cxn>
                <a:cxn ang="0">
                  <a:pos x="15" y="54"/>
                </a:cxn>
                <a:cxn ang="0">
                  <a:pos x="9" y="63"/>
                </a:cxn>
                <a:cxn ang="0">
                  <a:pos x="3" y="72"/>
                </a:cxn>
                <a:cxn ang="0">
                  <a:pos x="0" y="81"/>
                </a:cxn>
                <a:cxn ang="0">
                  <a:pos x="0" y="91"/>
                </a:cxn>
                <a:cxn ang="0">
                  <a:pos x="2" y="100"/>
                </a:cxn>
                <a:cxn ang="0">
                  <a:pos x="6" y="105"/>
                </a:cxn>
                <a:cxn ang="0">
                  <a:pos x="10" y="109"/>
                </a:cxn>
                <a:cxn ang="0">
                  <a:pos x="15" y="112"/>
                </a:cxn>
                <a:cxn ang="0">
                  <a:pos x="21" y="116"/>
                </a:cxn>
                <a:cxn ang="0">
                  <a:pos x="28" y="120"/>
                </a:cxn>
                <a:cxn ang="0">
                  <a:pos x="34" y="123"/>
                </a:cxn>
                <a:cxn ang="0">
                  <a:pos x="40" y="125"/>
                </a:cxn>
                <a:cxn ang="0">
                  <a:pos x="45" y="126"/>
                </a:cxn>
                <a:cxn ang="0">
                  <a:pos x="55" y="129"/>
                </a:cxn>
                <a:cxn ang="0">
                  <a:pos x="66" y="130"/>
                </a:cxn>
                <a:cxn ang="0">
                  <a:pos x="76" y="131"/>
                </a:cxn>
                <a:cxn ang="0">
                  <a:pos x="85" y="133"/>
                </a:cxn>
                <a:cxn ang="0">
                  <a:pos x="93" y="131"/>
                </a:cxn>
                <a:cxn ang="0">
                  <a:pos x="102" y="130"/>
                </a:cxn>
                <a:cxn ang="0">
                  <a:pos x="110" y="125"/>
                </a:cxn>
                <a:cxn ang="0">
                  <a:pos x="119" y="119"/>
                </a:cxn>
                <a:cxn ang="0">
                  <a:pos x="123" y="114"/>
                </a:cxn>
                <a:cxn ang="0">
                  <a:pos x="125" y="106"/>
                </a:cxn>
                <a:cxn ang="0">
                  <a:pos x="125" y="101"/>
                </a:cxn>
                <a:cxn ang="0">
                  <a:pos x="119" y="98"/>
                </a:cxn>
                <a:cxn ang="0">
                  <a:pos x="111" y="98"/>
                </a:cxn>
                <a:cxn ang="0">
                  <a:pos x="105" y="100"/>
                </a:cxn>
                <a:cxn ang="0">
                  <a:pos x="97" y="101"/>
                </a:cxn>
                <a:cxn ang="0">
                  <a:pos x="91" y="104"/>
                </a:cxn>
                <a:cxn ang="0">
                  <a:pos x="85" y="105"/>
                </a:cxn>
                <a:cxn ang="0">
                  <a:pos x="77" y="106"/>
                </a:cxn>
                <a:cxn ang="0">
                  <a:pos x="71" y="107"/>
                </a:cxn>
                <a:cxn ang="0">
                  <a:pos x="63" y="107"/>
                </a:cxn>
                <a:cxn ang="0">
                  <a:pos x="57" y="107"/>
                </a:cxn>
                <a:cxn ang="0">
                  <a:pos x="50" y="107"/>
                </a:cxn>
                <a:cxn ang="0">
                  <a:pos x="45" y="106"/>
                </a:cxn>
                <a:cxn ang="0">
                  <a:pos x="39" y="106"/>
                </a:cxn>
                <a:cxn ang="0">
                  <a:pos x="34" y="105"/>
                </a:cxn>
                <a:cxn ang="0">
                  <a:pos x="28" y="102"/>
                </a:cxn>
                <a:cxn ang="0">
                  <a:pos x="22" y="100"/>
                </a:cxn>
                <a:cxn ang="0">
                  <a:pos x="16" y="97"/>
                </a:cxn>
                <a:cxn ang="0">
                  <a:pos x="9" y="88"/>
                </a:cxn>
                <a:cxn ang="0">
                  <a:pos x="7" y="77"/>
                </a:cxn>
                <a:cxn ang="0">
                  <a:pos x="14" y="63"/>
                </a:cxn>
                <a:cxn ang="0">
                  <a:pos x="22" y="48"/>
                </a:cxn>
                <a:cxn ang="0">
                  <a:pos x="34" y="33"/>
                </a:cxn>
                <a:cxn ang="0">
                  <a:pos x="45" y="20"/>
                </a:cxn>
                <a:cxn ang="0">
                  <a:pos x="55" y="7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2" y="0"/>
                </a:cxn>
              </a:cxnLst>
              <a:rect l="0" t="0" r="r" b="b"/>
              <a:pathLst>
                <a:path w="125" h="133">
                  <a:moveTo>
                    <a:pt x="62" y="0"/>
                  </a:moveTo>
                  <a:lnTo>
                    <a:pt x="55" y="9"/>
                  </a:lnTo>
                  <a:lnTo>
                    <a:pt x="48" y="16"/>
                  </a:lnTo>
                  <a:lnTo>
                    <a:pt x="41" y="24"/>
                  </a:lnTo>
                  <a:lnTo>
                    <a:pt x="34" y="31"/>
                  </a:lnTo>
                  <a:lnTo>
                    <a:pt x="28" y="39"/>
                  </a:lnTo>
                  <a:lnTo>
                    <a:pt x="21" y="47"/>
                  </a:lnTo>
                  <a:lnTo>
                    <a:pt x="15" y="54"/>
                  </a:lnTo>
                  <a:lnTo>
                    <a:pt x="9" y="63"/>
                  </a:lnTo>
                  <a:lnTo>
                    <a:pt x="3" y="72"/>
                  </a:lnTo>
                  <a:lnTo>
                    <a:pt x="0" y="81"/>
                  </a:lnTo>
                  <a:lnTo>
                    <a:pt x="0" y="91"/>
                  </a:lnTo>
                  <a:lnTo>
                    <a:pt x="2" y="100"/>
                  </a:lnTo>
                  <a:lnTo>
                    <a:pt x="6" y="105"/>
                  </a:lnTo>
                  <a:lnTo>
                    <a:pt x="10" y="109"/>
                  </a:lnTo>
                  <a:lnTo>
                    <a:pt x="15" y="112"/>
                  </a:lnTo>
                  <a:lnTo>
                    <a:pt x="21" y="116"/>
                  </a:lnTo>
                  <a:lnTo>
                    <a:pt x="28" y="120"/>
                  </a:lnTo>
                  <a:lnTo>
                    <a:pt x="34" y="123"/>
                  </a:lnTo>
                  <a:lnTo>
                    <a:pt x="40" y="125"/>
                  </a:lnTo>
                  <a:lnTo>
                    <a:pt x="45" y="126"/>
                  </a:lnTo>
                  <a:lnTo>
                    <a:pt x="55" y="129"/>
                  </a:lnTo>
                  <a:lnTo>
                    <a:pt x="66" y="130"/>
                  </a:lnTo>
                  <a:lnTo>
                    <a:pt x="76" y="131"/>
                  </a:lnTo>
                  <a:lnTo>
                    <a:pt x="85" y="133"/>
                  </a:lnTo>
                  <a:lnTo>
                    <a:pt x="93" y="131"/>
                  </a:lnTo>
                  <a:lnTo>
                    <a:pt x="102" y="130"/>
                  </a:lnTo>
                  <a:lnTo>
                    <a:pt x="110" y="125"/>
                  </a:lnTo>
                  <a:lnTo>
                    <a:pt x="119" y="119"/>
                  </a:lnTo>
                  <a:lnTo>
                    <a:pt x="123" y="114"/>
                  </a:lnTo>
                  <a:lnTo>
                    <a:pt x="125" y="106"/>
                  </a:lnTo>
                  <a:lnTo>
                    <a:pt x="125" y="101"/>
                  </a:lnTo>
                  <a:lnTo>
                    <a:pt x="119" y="98"/>
                  </a:lnTo>
                  <a:lnTo>
                    <a:pt x="111" y="98"/>
                  </a:lnTo>
                  <a:lnTo>
                    <a:pt x="105" y="100"/>
                  </a:lnTo>
                  <a:lnTo>
                    <a:pt x="97" y="101"/>
                  </a:lnTo>
                  <a:lnTo>
                    <a:pt x="91" y="104"/>
                  </a:lnTo>
                  <a:lnTo>
                    <a:pt x="85" y="105"/>
                  </a:lnTo>
                  <a:lnTo>
                    <a:pt x="77" y="106"/>
                  </a:lnTo>
                  <a:lnTo>
                    <a:pt x="71" y="107"/>
                  </a:lnTo>
                  <a:lnTo>
                    <a:pt x="63" y="107"/>
                  </a:lnTo>
                  <a:lnTo>
                    <a:pt x="57" y="107"/>
                  </a:lnTo>
                  <a:lnTo>
                    <a:pt x="50" y="107"/>
                  </a:lnTo>
                  <a:lnTo>
                    <a:pt x="45" y="106"/>
                  </a:lnTo>
                  <a:lnTo>
                    <a:pt x="39" y="106"/>
                  </a:lnTo>
                  <a:lnTo>
                    <a:pt x="34" y="105"/>
                  </a:lnTo>
                  <a:lnTo>
                    <a:pt x="28" y="102"/>
                  </a:lnTo>
                  <a:lnTo>
                    <a:pt x="22" y="100"/>
                  </a:lnTo>
                  <a:lnTo>
                    <a:pt x="16" y="97"/>
                  </a:lnTo>
                  <a:lnTo>
                    <a:pt x="9" y="88"/>
                  </a:lnTo>
                  <a:lnTo>
                    <a:pt x="7" y="77"/>
                  </a:lnTo>
                  <a:lnTo>
                    <a:pt x="14" y="63"/>
                  </a:lnTo>
                  <a:lnTo>
                    <a:pt x="22" y="48"/>
                  </a:lnTo>
                  <a:lnTo>
                    <a:pt x="34" y="33"/>
                  </a:lnTo>
                  <a:lnTo>
                    <a:pt x="45" y="20"/>
                  </a:lnTo>
                  <a:lnTo>
                    <a:pt x="55" y="7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71" name="Freeform 247"/>
            <p:cNvSpPr>
              <a:spLocks/>
            </p:cNvSpPr>
            <p:nvPr/>
          </p:nvSpPr>
          <p:spPr bwMode="auto">
            <a:xfrm>
              <a:off x="4748" y="3533"/>
              <a:ext cx="29" cy="34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6"/>
                </a:cxn>
                <a:cxn ang="0">
                  <a:pos x="19" y="12"/>
                </a:cxn>
                <a:cxn ang="0">
                  <a:pos x="27" y="20"/>
                </a:cxn>
                <a:cxn ang="0">
                  <a:pos x="35" y="29"/>
                </a:cxn>
                <a:cxn ang="0">
                  <a:pos x="40" y="38"/>
                </a:cxn>
                <a:cxn ang="0">
                  <a:pos x="42" y="48"/>
                </a:cxn>
                <a:cxn ang="0">
                  <a:pos x="46" y="57"/>
                </a:cxn>
                <a:cxn ang="0">
                  <a:pos x="50" y="67"/>
                </a:cxn>
                <a:cxn ang="0">
                  <a:pos x="51" y="68"/>
                </a:cxn>
                <a:cxn ang="0">
                  <a:pos x="54" y="67"/>
                </a:cxn>
                <a:cxn ang="0">
                  <a:pos x="56" y="64"/>
                </a:cxn>
                <a:cxn ang="0">
                  <a:pos x="57" y="62"/>
                </a:cxn>
                <a:cxn ang="0">
                  <a:pos x="56" y="51"/>
                </a:cxn>
                <a:cxn ang="0">
                  <a:pos x="52" y="41"/>
                </a:cxn>
                <a:cxn ang="0">
                  <a:pos x="46" y="31"/>
                </a:cxn>
                <a:cxn ang="0">
                  <a:pos x="38" y="22"/>
                </a:cxn>
                <a:cxn ang="0">
                  <a:pos x="30" y="16"/>
                </a:cxn>
                <a:cxn ang="0">
                  <a:pos x="21" y="8"/>
                </a:cxn>
                <a:cxn ang="0">
                  <a:pos x="11" y="3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57" h="68">
                  <a:moveTo>
                    <a:pt x="0" y="1"/>
                  </a:moveTo>
                  <a:lnTo>
                    <a:pt x="11" y="6"/>
                  </a:lnTo>
                  <a:lnTo>
                    <a:pt x="19" y="12"/>
                  </a:lnTo>
                  <a:lnTo>
                    <a:pt x="27" y="20"/>
                  </a:lnTo>
                  <a:lnTo>
                    <a:pt x="35" y="29"/>
                  </a:lnTo>
                  <a:lnTo>
                    <a:pt x="40" y="38"/>
                  </a:lnTo>
                  <a:lnTo>
                    <a:pt x="42" y="48"/>
                  </a:lnTo>
                  <a:lnTo>
                    <a:pt x="46" y="57"/>
                  </a:lnTo>
                  <a:lnTo>
                    <a:pt x="50" y="67"/>
                  </a:lnTo>
                  <a:lnTo>
                    <a:pt x="51" y="68"/>
                  </a:lnTo>
                  <a:lnTo>
                    <a:pt x="54" y="67"/>
                  </a:lnTo>
                  <a:lnTo>
                    <a:pt x="56" y="64"/>
                  </a:lnTo>
                  <a:lnTo>
                    <a:pt x="57" y="62"/>
                  </a:lnTo>
                  <a:lnTo>
                    <a:pt x="56" y="51"/>
                  </a:lnTo>
                  <a:lnTo>
                    <a:pt x="52" y="41"/>
                  </a:lnTo>
                  <a:lnTo>
                    <a:pt x="46" y="31"/>
                  </a:lnTo>
                  <a:lnTo>
                    <a:pt x="38" y="22"/>
                  </a:lnTo>
                  <a:lnTo>
                    <a:pt x="30" y="16"/>
                  </a:lnTo>
                  <a:lnTo>
                    <a:pt x="21" y="8"/>
                  </a:lnTo>
                  <a:lnTo>
                    <a:pt x="11" y="3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72" name="Freeform 248"/>
            <p:cNvSpPr>
              <a:spLocks/>
            </p:cNvSpPr>
            <p:nvPr/>
          </p:nvSpPr>
          <p:spPr bwMode="auto">
            <a:xfrm>
              <a:off x="4827" y="3539"/>
              <a:ext cx="25" cy="2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7" y="6"/>
                </a:cxn>
                <a:cxn ang="0">
                  <a:pos x="13" y="11"/>
                </a:cxn>
                <a:cxn ang="0">
                  <a:pos x="20" y="18"/>
                </a:cxn>
                <a:cxn ang="0">
                  <a:pos x="26" y="24"/>
                </a:cxn>
                <a:cxn ang="0">
                  <a:pos x="29" y="27"/>
                </a:cxn>
                <a:cxn ang="0">
                  <a:pos x="31" y="30"/>
                </a:cxn>
                <a:cxn ang="0">
                  <a:pos x="34" y="33"/>
                </a:cxn>
                <a:cxn ang="0">
                  <a:pos x="36" y="37"/>
                </a:cxn>
                <a:cxn ang="0">
                  <a:pos x="38" y="39"/>
                </a:cxn>
                <a:cxn ang="0">
                  <a:pos x="40" y="43"/>
                </a:cxn>
                <a:cxn ang="0">
                  <a:pos x="41" y="47"/>
                </a:cxn>
                <a:cxn ang="0">
                  <a:pos x="44" y="49"/>
                </a:cxn>
                <a:cxn ang="0">
                  <a:pos x="46" y="51"/>
                </a:cxn>
                <a:cxn ang="0">
                  <a:pos x="49" y="49"/>
                </a:cxn>
                <a:cxn ang="0">
                  <a:pos x="50" y="48"/>
                </a:cxn>
                <a:cxn ang="0">
                  <a:pos x="50" y="46"/>
                </a:cxn>
                <a:cxn ang="0">
                  <a:pos x="49" y="38"/>
                </a:cxn>
                <a:cxn ang="0">
                  <a:pos x="44" y="32"/>
                </a:cxn>
                <a:cxn ang="0">
                  <a:pos x="38" y="27"/>
                </a:cxn>
                <a:cxn ang="0">
                  <a:pos x="32" y="21"/>
                </a:cxn>
                <a:cxn ang="0">
                  <a:pos x="25" y="16"/>
                </a:cxn>
                <a:cxn ang="0">
                  <a:pos x="17" y="10"/>
                </a:cxn>
                <a:cxn ang="0">
                  <a:pos x="10" y="5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50" h="51">
                  <a:moveTo>
                    <a:pt x="0" y="1"/>
                  </a:moveTo>
                  <a:lnTo>
                    <a:pt x="7" y="6"/>
                  </a:lnTo>
                  <a:lnTo>
                    <a:pt x="13" y="11"/>
                  </a:lnTo>
                  <a:lnTo>
                    <a:pt x="20" y="18"/>
                  </a:lnTo>
                  <a:lnTo>
                    <a:pt x="26" y="24"/>
                  </a:lnTo>
                  <a:lnTo>
                    <a:pt x="29" y="27"/>
                  </a:lnTo>
                  <a:lnTo>
                    <a:pt x="31" y="30"/>
                  </a:lnTo>
                  <a:lnTo>
                    <a:pt x="34" y="33"/>
                  </a:lnTo>
                  <a:lnTo>
                    <a:pt x="36" y="37"/>
                  </a:lnTo>
                  <a:lnTo>
                    <a:pt x="38" y="39"/>
                  </a:lnTo>
                  <a:lnTo>
                    <a:pt x="40" y="43"/>
                  </a:lnTo>
                  <a:lnTo>
                    <a:pt x="41" y="47"/>
                  </a:lnTo>
                  <a:lnTo>
                    <a:pt x="44" y="49"/>
                  </a:lnTo>
                  <a:lnTo>
                    <a:pt x="46" y="51"/>
                  </a:lnTo>
                  <a:lnTo>
                    <a:pt x="49" y="49"/>
                  </a:lnTo>
                  <a:lnTo>
                    <a:pt x="50" y="48"/>
                  </a:lnTo>
                  <a:lnTo>
                    <a:pt x="50" y="46"/>
                  </a:lnTo>
                  <a:lnTo>
                    <a:pt x="49" y="38"/>
                  </a:lnTo>
                  <a:lnTo>
                    <a:pt x="44" y="32"/>
                  </a:lnTo>
                  <a:lnTo>
                    <a:pt x="38" y="27"/>
                  </a:lnTo>
                  <a:lnTo>
                    <a:pt x="32" y="21"/>
                  </a:lnTo>
                  <a:lnTo>
                    <a:pt x="25" y="16"/>
                  </a:lnTo>
                  <a:lnTo>
                    <a:pt x="17" y="10"/>
                  </a:lnTo>
                  <a:lnTo>
                    <a:pt x="10" y="5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73" name="Freeform 249"/>
            <p:cNvSpPr>
              <a:spLocks/>
            </p:cNvSpPr>
            <p:nvPr/>
          </p:nvSpPr>
          <p:spPr bwMode="auto">
            <a:xfrm>
              <a:off x="4548" y="3039"/>
              <a:ext cx="91" cy="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8"/>
                </a:cxn>
                <a:cxn ang="0">
                  <a:pos x="28" y="17"/>
                </a:cxn>
                <a:cxn ang="0">
                  <a:pos x="42" y="25"/>
                </a:cxn>
                <a:cxn ang="0">
                  <a:pos x="56" y="33"/>
                </a:cxn>
                <a:cxn ang="0">
                  <a:pos x="69" y="44"/>
                </a:cxn>
                <a:cxn ang="0">
                  <a:pos x="81" y="52"/>
                </a:cxn>
                <a:cxn ang="0">
                  <a:pos x="94" y="64"/>
                </a:cxn>
                <a:cxn ang="0">
                  <a:pos x="105" y="74"/>
                </a:cxn>
                <a:cxn ang="0">
                  <a:pos x="114" y="83"/>
                </a:cxn>
                <a:cxn ang="0">
                  <a:pos x="123" y="92"/>
                </a:cxn>
                <a:cxn ang="0">
                  <a:pos x="131" y="102"/>
                </a:cxn>
                <a:cxn ang="0">
                  <a:pos x="140" y="111"/>
                </a:cxn>
                <a:cxn ang="0">
                  <a:pos x="147" y="120"/>
                </a:cxn>
                <a:cxn ang="0">
                  <a:pos x="156" y="128"/>
                </a:cxn>
                <a:cxn ang="0">
                  <a:pos x="166" y="136"/>
                </a:cxn>
                <a:cxn ang="0">
                  <a:pos x="178" y="142"/>
                </a:cxn>
                <a:cxn ang="0">
                  <a:pos x="179" y="142"/>
                </a:cxn>
                <a:cxn ang="0">
                  <a:pos x="181" y="141"/>
                </a:cxn>
                <a:cxn ang="0">
                  <a:pos x="183" y="140"/>
                </a:cxn>
                <a:cxn ang="0">
                  <a:pos x="181" y="139"/>
                </a:cxn>
                <a:cxn ang="0">
                  <a:pos x="170" y="130"/>
                </a:cxn>
                <a:cxn ang="0">
                  <a:pos x="160" y="121"/>
                </a:cxn>
                <a:cxn ang="0">
                  <a:pos x="151" y="112"/>
                </a:cxn>
                <a:cxn ang="0">
                  <a:pos x="141" y="102"/>
                </a:cxn>
                <a:cxn ang="0">
                  <a:pos x="132" y="92"/>
                </a:cxn>
                <a:cxn ang="0">
                  <a:pos x="123" y="82"/>
                </a:cxn>
                <a:cxn ang="0">
                  <a:pos x="113" y="71"/>
                </a:cxn>
                <a:cxn ang="0">
                  <a:pos x="103" y="63"/>
                </a:cxn>
                <a:cxn ang="0">
                  <a:pos x="92" y="54"/>
                </a:cxn>
                <a:cxn ang="0">
                  <a:pos x="79" y="45"/>
                </a:cxn>
                <a:cxn ang="0">
                  <a:pos x="66" y="36"/>
                </a:cxn>
                <a:cxn ang="0">
                  <a:pos x="54" y="28"/>
                </a:cxn>
                <a:cxn ang="0">
                  <a:pos x="41" y="21"/>
                </a:cxn>
                <a:cxn ang="0">
                  <a:pos x="27" y="13"/>
                </a:cxn>
                <a:cxn ang="0">
                  <a:pos x="14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83" h="142">
                  <a:moveTo>
                    <a:pt x="0" y="0"/>
                  </a:moveTo>
                  <a:lnTo>
                    <a:pt x="14" y="8"/>
                  </a:lnTo>
                  <a:lnTo>
                    <a:pt x="28" y="17"/>
                  </a:lnTo>
                  <a:lnTo>
                    <a:pt x="42" y="25"/>
                  </a:lnTo>
                  <a:lnTo>
                    <a:pt x="56" y="33"/>
                  </a:lnTo>
                  <a:lnTo>
                    <a:pt x="69" y="44"/>
                  </a:lnTo>
                  <a:lnTo>
                    <a:pt x="81" y="52"/>
                  </a:lnTo>
                  <a:lnTo>
                    <a:pt x="94" y="64"/>
                  </a:lnTo>
                  <a:lnTo>
                    <a:pt x="105" y="74"/>
                  </a:lnTo>
                  <a:lnTo>
                    <a:pt x="114" y="83"/>
                  </a:lnTo>
                  <a:lnTo>
                    <a:pt x="123" y="92"/>
                  </a:lnTo>
                  <a:lnTo>
                    <a:pt x="131" y="102"/>
                  </a:lnTo>
                  <a:lnTo>
                    <a:pt x="140" y="111"/>
                  </a:lnTo>
                  <a:lnTo>
                    <a:pt x="147" y="120"/>
                  </a:lnTo>
                  <a:lnTo>
                    <a:pt x="156" y="128"/>
                  </a:lnTo>
                  <a:lnTo>
                    <a:pt x="166" y="136"/>
                  </a:lnTo>
                  <a:lnTo>
                    <a:pt x="178" y="142"/>
                  </a:lnTo>
                  <a:lnTo>
                    <a:pt x="179" y="142"/>
                  </a:lnTo>
                  <a:lnTo>
                    <a:pt x="181" y="141"/>
                  </a:lnTo>
                  <a:lnTo>
                    <a:pt x="183" y="140"/>
                  </a:lnTo>
                  <a:lnTo>
                    <a:pt x="181" y="139"/>
                  </a:lnTo>
                  <a:lnTo>
                    <a:pt x="170" y="130"/>
                  </a:lnTo>
                  <a:lnTo>
                    <a:pt x="160" y="121"/>
                  </a:lnTo>
                  <a:lnTo>
                    <a:pt x="151" y="112"/>
                  </a:lnTo>
                  <a:lnTo>
                    <a:pt x="141" y="102"/>
                  </a:lnTo>
                  <a:lnTo>
                    <a:pt x="132" y="92"/>
                  </a:lnTo>
                  <a:lnTo>
                    <a:pt x="123" y="82"/>
                  </a:lnTo>
                  <a:lnTo>
                    <a:pt x="113" y="71"/>
                  </a:lnTo>
                  <a:lnTo>
                    <a:pt x="103" y="63"/>
                  </a:lnTo>
                  <a:lnTo>
                    <a:pt x="92" y="54"/>
                  </a:lnTo>
                  <a:lnTo>
                    <a:pt x="79" y="45"/>
                  </a:lnTo>
                  <a:lnTo>
                    <a:pt x="66" y="36"/>
                  </a:lnTo>
                  <a:lnTo>
                    <a:pt x="54" y="28"/>
                  </a:lnTo>
                  <a:lnTo>
                    <a:pt x="41" y="21"/>
                  </a:lnTo>
                  <a:lnTo>
                    <a:pt x="27" y="13"/>
                  </a:lnTo>
                  <a:lnTo>
                    <a:pt x="14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74" name="Freeform 250"/>
            <p:cNvSpPr>
              <a:spLocks/>
            </p:cNvSpPr>
            <p:nvPr/>
          </p:nvSpPr>
          <p:spPr bwMode="auto">
            <a:xfrm>
              <a:off x="4396" y="3615"/>
              <a:ext cx="64" cy="87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7" y="28"/>
                </a:cxn>
                <a:cxn ang="0">
                  <a:pos x="16" y="53"/>
                </a:cxn>
                <a:cxn ang="0">
                  <a:pos x="27" y="78"/>
                </a:cxn>
                <a:cxn ang="0">
                  <a:pos x="41" y="103"/>
                </a:cxn>
                <a:cxn ang="0">
                  <a:pos x="56" y="124"/>
                </a:cxn>
                <a:cxn ang="0">
                  <a:pos x="75" y="143"/>
                </a:cxn>
                <a:cxn ang="0">
                  <a:pos x="97" y="160"/>
                </a:cxn>
                <a:cxn ang="0">
                  <a:pos x="121" y="173"/>
                </a:cxn>
                <a:cxn ang="0">
                  <a:pos x="123" y="172"/>
                </a:cxn>
                <a:cxn ang="0">
                  <a:pos x="126" y="171"/>
                </a:cxn>
                <a:cxn ang="0">
                  <a:pos x="127" y="168"/>
                </a:cxn>
                <a:cxn ang="0">
                  <a:pos x="126" y="166"/>
                </a:cxn>
                <a:cxn ang="0">
                  <a:pos x="104" y="149"/>
                </a:cxn>
                <a:cxn ang="0">
                  <a:pos x="84" y="132"/>
                </a:cxn>
                <a:cxn ang="0">
                  <a:pos x="65" y="114"/>
                </a:cxn>
                <a:cxn ang="0">
                  <a:pos x="49" y="94"/>
                </a:cxn>
                <a:cxn ang="0">
                  <a:pos x="33" y="73"/>
                </a:cxn>
                <a:cxn ang="0">
                  <a:pos x="21" y="51"/>
                </a:cxn>
                <a:cxn ang="0">
                  <a:pos x="11" y="27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27" h="173">
                  <a:moveTo>
                    <a:pt x="0" y="1"/>
                  </a:moveTo>
                  <a:lnTo>
                    <a:pt x="7" y="28"/>
                  </a:lnTo>
                  <a:lnTo>
                    <a:pt x="16" y="53"/>
                  </a:lnTo>
                  <a:lnTo>
                    <a:pt x="27" y="78"/>
                  </a:lnTo>
                  <a:lnTo>
                    <a:pt x="41" y="103"/>
                  </a:lnTo>
                  <a:lnTo>
                    <a:pt x="56" y="124"/>
                  </a:lnTo>
                  <a:lnTo>
                    <a:pt x="75" y="143"/>
                  </a:lnTo>
                  <a:lnTo>
                    <a:pt x="97" y="160"/>
                  </a:lnTo>
                  <a:lnTo>
                    <a:pt x="121" y="173"/>
                  </a:lnTo>
                  <a:lnTo>
                    <a:pt x="123" y="172"/>
                  </a:lnTo>
                  <a:lnTo>
                    <a:pt x="126" y="171"/>
                  </a:lnTo>
                  <a:lnTo>
                    <a:pt x="127" y="168"/>
                  </a:lnTo>
                  <a:lnTo>
                    <a:pt x="126" y="166"/>
                  </a:lnTo>
                  <a:lnTo>
                    <a:pt x="104" y="149"/>
                  </a:lnTo>
                  <a:lnTo>
                    <a:pt x="84" y="132"/>
                  </a:lnTo>
                  <a:lnTo>
                    <a:pt x="65" y="114"/>
                  </a:lnTo>
                  <a:lnTo>
                    <a:pt x="49" y="94"/>
                  </a:lnTo>
                  <a:lnTo>
                    <a:pt x="33" y="73"/>
                  </a:lnTo>
                  <a:lnTo>
                    <a:pt x="21" y="51"/>
                  </a:lnTo>
                  <a:lnTo>
                    <a:pt x="11" y="27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75" name="Freeform 251"/>
            <p:cNvSpPr>
              <a:spLocks/>
            </p:cNvSpPr>
            <p:nvPr/>
          </p:nvSpPr>
          <p:spPr bwMode="auto">
            <a:xfrm>
              <a:off x="4446" y="3691"/>
              <a:ext cx="121" cy="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9"/>
                </a:cxn>
                <a:cxn ang="0">
                  <a:pos x="23" y="18"/>
                </a:cxn>
                <a:cxn ang="0">
                  <a:pos x="34" y="24"/>
                </a:cxn>
                <a:cxn ang="0">
                  <a:pos x="46" y="32"/>
                </a:cxn>
                <a:cxn ang="0">
                  <a:pos x="56" y="38"/>
                </a:cxn>
                <a:cxn ang="0">
                  <a:pos x="69" y="43"/>
                </a:cxn>
                <a:cxn ang="0">
                  <a:pos x="81" y="49"/>
                </a:cxn>
                <a:cxn ang="0">
                  <a:pos x="94" y="54"/>
                </a:cxn>
                <a:cxn ang="0">
                  <a:pos x="110" y="59"/>
                </a:cxn>
                <a:cxn ang="0">
                  <a:pos x="128" y="61"/>
                </a:cxn>
                <a:cxn ang="0">
                  <a:pos x="146" y="61"/>
                </a:cxn>
                <a:cxn ang="0">
                  <a:pos x="164" y="58"/>
                </a:cxn>
                <a:cxn ang="0">
                  <a:pos x="181" y="56"/>
                </a:cxn>
                <a:cxn ang="0">
                  <a:pos x="199" y="52"/>
                </a:cxn>
                <a:cxn ang="0">
                  <a:pos x="215" y="48"/>
                </a:cxn>
                <a:cxn ang="0">
                  <a:pos x="232" y="44"/>
                </a:cxn>
                <a:cxn ang="0">
                  <a:pos x="237" y="42"/>
                </a:cxn>
                <a:cxn ang="0">
                  <a:pos x="241" y="35"/>
                </a:cxn>
                <a:cxn ang="0">
                  <a:pos x="242" y="29"/>
                </a:cxn>
                <a:cxn ang="0">
                  <a:pos x="238" y="25"/>
                </a:cxn>
                <a:cxn ang="0">
                  <a:pos x="223" y="24"/>
                </a:cxn>
                <a:cxn ang="0">
                  <a:pos x="209" y="23"/>
                </a:cxn>
                <a:cxn ang="0">
                  <a:pos x="194" y="24"/>
                </a:cxn>
                <a:cxn ang="0">
                  <a:pos x="180" y="25"/>
                </a:cxn>
                <a:cxn ang="0">
                  <a:pos x="166" y="27"/>
                </a:cxn>
                <a:cxn ang="0">
                  <a:pos x="151" y="28"/>
                </a:cxn>
                <a:cxn ang="0">
                  <a:pos x="137" y="29"/>
                </a:cxn>
                <a:cxn ang="0">
                  <a:pos x="122" y="29"/>
                </a:cxn>
                <a:cxn ang="0">
                  <a:pos x="105" y="28"/>
                </a:cxn>
                <a:cxn ang="0">
                  <a:pos x="90" y="27"/>
                </a:cxn>
                <a:cxn ang="0">
                  <a:pos x="75" y="25"/>
                </a:cxn>
                <a:cxn ang="0">
                  <a:pos x="60" y="21"/>
                </a:cxn>
                <a:cxn ang="0">
                  <a:pos x="45" y="18"/>
                </a:cxn>
                <a:cxn ang="0">
                  <a:pos x="29" y="13"/>
                </a:cxn>
                <a:cxn ang="0">
                  <a:pos x="15" y="8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" h="61">
                  <a:moveTo>
                    <a:pt x="0" y="0"/>
                  </a:moveTo>
                  <a:lnTo>
                    <a:pt x="12" y="9"/>
                  </a:lnTo>
                  <a:lnTo>
                    <a:pt x="23" y="18"/>
                  </a:lnTo>
                  <a:lnTo>
                    <a:pt x="34" y="24"/>
                  </a:lnTo>
                  <a:lnTo>
                    <a:pt x="46" y="32"/>
                  </a:lnTo>
                  <a:lnTo>
                    <a:pt x="56" y="38"/>
                  </a:lnTo>
                  <a:lnTo>
                    <a:pt x="69" y="43"/>
                  </a:lnTo>
                  <a:lnTo>
                    <a:pt x="81" y="49"/>
                  </a:lnTo>
                  <a:lnTo>
                    <a:pt x="94" y="54"/>
                  </a:lnTo>
                  <a:lnTo>
                    <a:pt x="110" y="59"/>
                  </a:lnTo>
                  <a:lnTo>
                    <a:pt x="128" y="61"/>
                  </a:lnTo>
                  <a:lnTo>
                    <a:pt x="146" y="61"/>
                  </a:lnTo>
                  <a:lnTo>
                    <a:pt x="164" y="58"/>
                  </a:lnTo>
                  <a:lnTo>
                    <a:pt x="181" y="56"/>
                  </a:lnTo>
                  <a:lnTo>
                    <a:pt x="199" y="52"/>
                  </a:lnTo>
                  <a:lnTo>
                    <a:pt x="215" y="48"/>
                  </a:lnTo>
                  <a:lnTo>
                    <a:pt x="232" y="44"/>
                  </a:lnTo>
                  <a:lnTo>
                    <a:pt x="237" y="42"/>
                  </a:lnTo>
                  <a:lnTo>
                    <a:pt x="241" y="35"/>
                  </a:lnTo>
                  <a:lnTo>
                    <a:pt x="242" y="29"/>
                  </a:lnTo>
                  <a:lnTo>
                    <a:pt x="238" y="25"/>
                  </a:lnTo>
                  <a:lnTo>
                    <a:pt x="223" y="24"/>
                  </a:lnTo>
                  <a:lnTo>
                    <a:pt x="209" y="23"/>
                  </a:lnTo>
                  <a:lnTo>
                    <a:pt x="194" y="24"/>
                  </a:lnTo>
                  <a:lnTo>
                    <a:pt x="180" y="25"/>
                  </a:lnTo>
                  <a:lnTo>
                    <a:pt x="166" y="27"/>
                  </a:lnTo>
                  <a:lnTo>
                    <a:pt x="151" y="28"/>
                  </a:lnTo>
                  <a:lnTo>
                    <a:pt x="137" y="29"/>
                  </a:lnTo>
                  <a:lnTo>
                    <a:pt x="122" y="29"/>
                  </a:lnTo>
                  <a:lnTo>
                    <a:pt x="105" y="28"/>
                  </a:lnTo>
                  <a:lnTo>
                    <a:pt x="90" y="27"/>
                  </a:lnTo>
                  <a:lnTo>
                    <a:pt x="75" y="25"/>
                  </a:lnTo>
                  <a:lnTo>
                    <a:pt x="60" y="21"/>
                  </a:lnTo>
                  <a:lnTo>
                    <a:pt x="45" y="18"/>
                  </a:lnTo>
                  <a:lnTo>
                    <a:pt x="29" y="13"/>
                  </a:lnTo>
                  <a:lnTo>
                    <a:pt x="15" y="8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76" name="Freeform 252"/>
            <p:cNvSpPr>
              <a:spLocks/>
            </p:cNvSpPr>
            <p:nvPr/>
          </p:nvSpPr>
          <p:spPr bwMode="auto">
            <a:xfrm>
              <a:off x="4893" y="3531"/>
              <a:ext cx="210" cy="211"/>
            </a:xfrm>
            <a:custGeom>
              <a:avLst/>
              <a:gdLst/>
              <a:ahLst/>
              <a:cxnLst>
                <a:cxn ang="0">
                  <a:pos x="5" y="109"/>
                </a:cxn>
                <a:cxn ang="0">
                  <a:pos x="7" y="163"/>
                </a:cxn>
                <a:cxn ang="0">
                  <a:pos x="14" y="213"/>
                </a:cxn>
                <a:cxn ang="0">
                  <a:pos x="33" y="263"/>
                </a:cxn>
                <a:cxn ang="0">
                  <a:pos x="58" y="308"/>
                </a:cxn>
                <a:cxn ang="0">
                  <a:pos x="91" y="349"/>
                </a:cxn>
                <a:cxn ang="0">
                  <a:pos x="131" y="385"/>
                </a:cxn>
                <a:cxn ang="0">
                  <a:pos x="175" y="412"/>
                </a:cxn>
                <a:cxn ang="0">
                  <a:pos x="219" y="422"/>
                </a:cxn>
                <a:cxn ang="0">
                  <a:pos x="261" y="422"/>
                </a:cxn>
                <a:cxn ang="0">
                  <a:pos x="302" y="413"/>
                </a:cxn>
                <a:cxn ang="0">
                  <a:pos x="340" y="398"/>
                </a:cxn>
                <a:cxn ang="0">
                  <a:pos x="373" y="374"/>
                </a:cxn>
                <a:cxn ang="0">
                  <a:pos x="398" y="344"/>
                </a:cxn>
                <a:cxn ang="0">
                  <a:pos x="416" y="307"/>
                </a:cxn>
                <a:cxn ang="0">
                  <a:pos x="421" y="265"/>
                </a:cxn>
                <a:cxn ang="0">
                  <a:pos x="412" y="208"/>
                </a:cxn>
                <a:cxn ang="0">
                  <a:pos x="381" y="144"/>
                </a:cxn>
                <a:cxn ang="0">
                  <a:pos x="336" y="88"/>
                </a:cxn>
                <a:cxn ang="0">
                  <a:pos x="280" y="45"/>
                </a:cxn>
                <a:cxn ang="0">
                  <a:pos x="227" y="19"/>
                </a:cxn>
                <a:cxn ang="0">
                  <a:pos x="179" y="7"/>
                </a:cxn>
                <a:cxn ang="0">
                  <a:pos x="128" y="2"/>
                </a:cxn>
                <a:cxn ang="0">
                  <a:pos x="79" y="3"/>
                </a:cxn>
                <a:cxn ang="0">
                  <a:pos x="41" y="12"/>
                </a:cxn>
                <a:cxn ang="0">
                  <a:pos x="18" y="30"/>
                </a:cxn>
                <a:cxn ang="0">
                  <a:pos x="7" y="54"/>
                </a:cxn>
                <a:cxn ang="0">
                  <a:pos x="1" y="83"/>
                </a:cxn>
                <a:cxn ang="0">
                  <a:pos x="0" y="98"/>
                </a:cxn>
                <a:cxn ang="0">
                  <a:pos x="3" y="98"/>
                </a:cxn>
                <a:cxn ang="0">
                  <a:pos x="8" y="73"/>
                </a:cxn>
                <a:cxn ang="0">
                  <a:pos x="29" y="36"/>
                </a:cxn>
                <a:cxn ang="0">
                  <a:pos x="65" y="16"/>
                </a:cxn>
                <a:cxn ang="0">
                  <a:pos x="108" y="8"/>
                </a:cxn>
                <a:cxn ang="0">
                  <a:pos x="156" y="12"/>
                </a:cxn>
                <a:cxn ang="0">
                  <a:pos x="204" y="25"/>
                </a:cxn>
                <a:cxn ang="0">
                  <a:pos x="248" y="41"/>
                </a:cxn>
                <a:cxn ang="0">
                  <a:pos x="286" y="63"/>
                </a:cxn>
                <a:cxn ang="0">
                  <a:pos x="317" y="85"/>
                </a:cxn>
                <a:cxn ang="0">
                  <a:pos x="343" y="113"/>
                </a:cxn>
                <a:cxn ang="0">
                  <a:pos x="367" y="145"/>
                </a:cxn>
                <a:cxn ang="0">
                  <a:pos x="386" y="179"/>
                </a:cxn>
                <a:cxn ang="0">
                  <a:pos x="403" y="220"/>
                </a:cxn>
                <a:cxn ang="0">
                  <a:pos x="404" y="265"/>
                </a:cxn>
                <a:cxn ang="0">
                  <a:pos x="390" y="311"/>
                </a:cxn>
                <a:cxn ang="0">
                  <a:pos x="365" y="351"/>
                </a:cxn>
                <a:cxn ang="0">
                  <a:pos x="329" y="382"/>
                </a:cxn>
                <a:cxn ang="0">
                  <a:pos x="285" y="394"/>
                </a:cxn>
                <a:cxn ang="0">
                  <a:pos x="237" y="391"/>
                </a:cxn>
                <a:cxn ang="0">
                  <a:pos x="191" y="378"/>
                </a:cxn>
                <a:cxn ang="0">
                  <a:pos x="156" y="361"/>
                </a:cxn>
                <a:cxn ang="0">
                  <a:pos x="127" y="340"/>
                </a:cxn>
                <a:cxn ang="0">
                  <a:pos x="99" y="313"/>
                </a:cxn>
                <a:cxn ang="0">
                  <a:pos x="74" y="285"/>
                </a:cxn>
                <a:cxn ang="0">
                  <a:pos x="48" y="251"/>
                </a:cxn>
                <a:cxn ang="0">
                  <a:pos x="26" y="206"/>
                </a:cxn>
                <a:cxn ang="0">
                  <a:pos x="13" y="159"/>
                </a:cxn>
                <a:cxn ang="0">
                  <a:pos x="8" y="109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8" y="83"/>
                </a:cxn>
              </a:cxnLst>
              <a:rect l="0" t="0" r="r" b="b"/>
              <a:pathLst>
                <a:path w="421" h="423">
                  <a:moveTo>
                    <a:pt x="8" y="83"/>
                  </a:moveTo>
                  <a:lnTo>
                    <a:pt x="5" y="109"/>
                  </a:lnTo>
                  <a:lnTo>
                    <a:pt x="5" y="136"/>
                  </a:lnTo>
                  <a:lnTo>
                    <a:pt x="7" y="163"/>
                  </a:lnTo>
                  <a:lnTo>
                    <a:pt x="9" y="188"/>
                  </a:lnTo>
                  <a:lnTo>
                    <a:pt x="14" y="213"/>
                  </a:lnTo>
                  <a:lnTo>
                    <a:pt x="23" y="239"/>
                  </a:lnTo>
                  <a:lnTo>
                    <a:pt x="33" y="263"/>
                  </a:lnTo>
                  <a:lnTo>
                    <a:pt x="46" y="288"/>
                  </a:lnTo>
                  <a:lnTo>
                    <a:pt x="58" y="308"/>
                  </a:lnTo>
                  <a:lnTo>
                    <a:pt x="74" y="329"/>
                  </a:lnTo>
                  <a:lnTo>
                    <a:pt x="91" y="349"/>
                  </a:lnTo>
                  <a:lnTo>
                    <a:pt x="110" y="369"/>
                  </a:lnTo>
                  <a:lnTo>
                    <a:pt x="131" y="385"/>
                  </a:lnTo>
                  <a:lnTo>
                    <a:pt x="152" y="401"/>
                  </a:lnTo>
                  <a:lnTo>
                    <a:pt x="175" y="412"/>
                  </a:lnTo>
                  <a:lnTo>
                    <a:pt x="199" y="420"/>
                  </a:lnTo>
                  <a:lnTo>
                    <a:pt x="219" y="422"/>
                  </a:lnTo>
                  <a:lnTo>
                    <a:pt x="241" y="423"/>
                  </a:lnTo>
                  <a:lnTo>
                    <a:pt x="261" y="422"/>
                  </a:lnTo>
                  <a:lnTo>
                    <a:pt x="281" y="420"/>
                  </a:lnTo>
                  <a:lnTo>
                    <a:pt x="302" y="413"/>
                  </a:lnTo>
                  <a:lnTo>
                    <a:pt x="322" y="407"/>
                  </a:lnTo>
                  <a:lnTo>
                    <a:pt x="340" y="398"/>
                  </a:lnTo>
                  <a:lnTo>
                    <a:pt x="357" y="387"/>
                  </a:lnTo>
                  <a:lnTo>
                    <a:pt x="373" y="374"/>
                  </a:lnTo>
                  <a:lnTo>
                    <a:pt x="386" y="360"/>
                  </a:lnTo>
                  <a:lnTo>
                    <a:pt x="398" y="344"/>
                  </a:lnTo>
                  <a:lnTo>
                    <a:pt x="408" y="326"/>
                  </a:lnTo>
                  <a:lnTo>
                    <a:pt x="416" y="307"/>
                  </a:lnTo>
                  <a:lnTo>
                    <a:pt x="419" y="287"/>
                  </a:lnTo>
                  <a:lnTo>
                    <a:pt x="421" y="265"/>
                  </a:lnTo>
                  <a:lnTo>
                    <a:pt x="419" y="242"/>
                  </a:lnTo>
                  <a:lnTo>
                    <a:pt x="412" y="208"/>
                  </a:lnTo>
                  <a:lnTo>
                    <a:pt x="399" y="175"/>
                  </a:lnTo>
                  <a:lnTo>
                    <a:pt x="381" y="144"/>
                  </a:lnTo>
                  <a:lnTo>
                    <a:pt x="361" y="114"/>
                  </a:lnTo>
                  <a:lnTo>
                    <a:pt x="336" y="88"/>
                  </a:lnTo>
                  <a:lnTo>
                    <a:pt x="309" y="65"/>
                  </a:lnTo>
                  <a:lnTo>
                    <a:pt x="280" y="45"/>
                  </a:lnTo>
                  <a:lnTo>
                    <a:pt x="248" y="28"/>
                  </a:lnTo>
                  <a:lnTo>
                    <a:pt x="227" y="19"/>
                  </a:lnTo>
                  <a:lnTo>
                    <a:pt x="204" y="13"/>
                  </a:lnTo>
                  <a:lnTo>
                    <a:pt x="179" y="7"/>
                  </a:lnTo>
                  <a:lnTo>
                    <a:pt x="153" y="3"/>
                  </a:lnTo>
                  <a:lnTo>
                    <a:pt x="128" y="2"/>
                  </a:lnTo>
                  <a:lnTo>
                    <a:pt x="103" y="0"/>
                  </a:lnTo>
                  <a:lnTo>
                    <a:pt x="79" y="3"/>
                  </a:lnTo>
                  <a:lnTo>
                    <a:pt x="56" y="7"/>
                  </a:lnTo>
                  <a:lnTo>
                    <a:pt x="41" y="12"/>
                  </a:lnTo>
                  <a:lnTo>
                    <a:pt x="28" y="19"/>
                  </a:lnTo>
                  <a:lnTo>
                    <a:pt x="18" y="30"/>
                  </a:lnTo>
                  <a:lnTo>
                    <a:pt x="12" y="41"/>
                  </a:lnTo>
                  <a:lnTo>
                    <a:pt x="7" y="54"/>
                  </a:lnTo>
                  <a:lnTo>
                    <a:pt x="4" y="68"/>
                  </a:lnTo>
                  <a:lnTo>
                    <a:pt x="1" y="83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1" y="98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8" y="73"/>
                  </a:lnTo>
                  <a:lnTo>
                    <a:pt x="17" y="52"/>
                  </a:lnTo>
                  <a:lnTo>
                    <a:pt x="29" y="36"/>
                  </a:lnTo>
                  <a:lnTo>
                    <a:pt x="46" y="23"/>
                  </a:lnTo>
                  <a:lnTo>
                    <a:pt x="65" y="16"/>
                  </a:lnTo>
                  <a:lnTo>
                    <a:pt x="85" y="11"/>
                  </a:lnTo>
                  <a:lnTo>
                    <a:pt x="108" y="8"/>
                  </a:lnTo>
                  <a:lnTo>
                    <a:pt x="132" y="9"/>
                  </a:lnTo>
                  <a:lnTo>
                    <a:pt x="156" y="12"/>
                  </a:lnTo>
                  <a:lnTo>
                    <a:pt x="180" y="17"/>
                  </a:lnTo>
                  <a:lnTo>
                    <a:pt x="204" y="25"/>
                  </a:lnTo>
                  <a:lnTo>
                    <a:pt x="227" y="32"/>
                  </a:lnTo>
                  <a:lnTo>
                    <a:pt x="248" y="41"/>
                  </a:lnTo>
                  <a:lnTo>
                    <a:pt x="269" y="51"/>
                  </a:lnTo>
                  <a:lnTo>
                    <a:pt x="286" y="63"/>
                  </a:lnTo>
                  <a:lnTo>
                    <a:pt x="302" y="73"/>
                  </a:lnTo>
                  <a:lnTo>
                    <a:pt x="317" y="85"/>
                  </a:lnTo>
                  <a:lnTo>
                    <a:pt x="331" y="99"/>
                  </a:lnTo>
                  <a:lnTo>
                    <a:pt x="343" y="113"/>
                  </a:lnTo>
                  <a:lnTo>
                    <a:pt x="356" y="128"/>
                  </a:lnTo>
                  <a:lnTo>
                    <a:pt x="367" y="145"/>
                  </a:lnTo>
                  <a:lnTo>
                    <a:pt x="378" y="163"/>
                  </a:lnTo>
                  <a:lnTo>
                    <a:pt x="386" y="179"/>
                  </a:lnTo>
                  <a:lnTo>
                    <a:pt x="395" y="197"/>
                  </a:lnTo>
                  <a:lnTo>
                    <a:pt x="403" y="220"/>
                  </a:lnTo>
                  <a:lnTo>
                    <a:pt x="405" y="242"/>
                  </a:lnTo>
                  <a:lnTo>
                    <a:pt x="404" y="265"/>
                  </a:lnTo>
                  <a:lnTo>
                    <a:pt x="399" y="289"/>
                  </a:lnTo>
                  <a:lnTo>
                    <a:pt x="390" y="311"/>
                  </a:lnTo>
                  <a:lnTo>
                    <a:pt x="379" y="332"/>
                  </a:lnTo>
                  <a:lnTo>
                    <a:pt x="365" y="351"/>
                  </a:lnTo>
                  <a:lnTo>
                    <a:pt x="348" y="368"/>
                  </a:lnTo>
                  <a:lnTo>
                    <a:pt x="329" y="382"/>
                  </a:lnTo>
                  <a:lnTo>
                    <a:pt x="308" y="391"/>
                  </a:lnTo>
                  <a:lnTo>
                    <a:pt x="285" y="394"/>
                  </a:lnTo>
                  <a:lnTo>
                    <a:pt x="261" y="394"/>
                  </a:lnTo>
                  <a:lnTo>
                    <a:pt x="237" y="391"/>
                  </a:lnTo>
                  <a:lnTo>
                    <a:pt x="214" y="385"/>
                  </a:lnTo>
                  <a:lnTo>
                    <a:pt x="191" y="378"/>
                  </a:lnTo>
                  <a:lnTo>
                    <a:pt x="171" y="369"/>
                  </a:lnTo>
                  <a:lnTo>
                    <a:pt x="156" y="361"/>
                  </a:lnTo>
                  <a:lnTo>
                    <a:pt x="141" y="351"/>
                  </a:lnTo>
                  <a:lnTo>
                    <a:pt x="127" y="340"/>
                  </a:lnTo>
                  <a:lnTo>
                    <a:pt x="112" y="327"/>
                  </a:lnTo>
                  <a:lnTo>
                    <a:pt x="99" y="313"/>
                  </a:lnTo>
                  <a:lnTo>
                    <a:pt x="85" y="299"/>
                  </a:lnTo>
                  <a:lnTo>
                    <a:pt x="74" y="285"/>
                  </a:lnTo>
                  <a:lnTo>
                    <a:pt x="64" y="273"/>
                  </a:lnTo>
                  <a:lnTo>
                    <a:pt x="48" y="251"/>
                  </a:lnTo>
                  <a:lnTo>
                    <a:pt x="36" y="228"/>
                  </a:lnTo>
                  <a:lnTo>
                    <a:pt x="26" y="206"/>
                  </a:lnTo>
                  <a:lnTo>
                    <a:pt x="18" y="183"/>
                  </a:lnTo>
                  <a:lnTo>
                    <a:pt x="13" y="159"/>
                  </a:lnTo>
                  <a:lnTo>
                    <a:pt x="9" y="135"/>
                  </a:lnTo>
                  <a:lnTo>
                    <a:pt x="8" y="109"/>
                  </a:lnTo>
                  <a:lnTo>
                    <a:pt x="8" y="83"/>
                  </a:lnTo>
                  <a:lnTo>
                    <a:pt x="8" y="83"/>
                  </a:lnTo>
                  <a:lnTo>
                    <a:pt x="8" y="83"/>
                  </a:lnTo>
                  <a:lnTo>
                    <a:pt x="8" y="83"/>
                  </a:lnTo>
                  <a:lnTo>
                    <a:pt x="8" y="83"/>
                  </a:lnTo>
                  <a:lnTo>
                    <a:pt x="8" y="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  <p:sp>
          <p:nvSpPr>
            <p:cNvPr id="1277" name="Freeform 253"/>
            <p:cNvSpPr>
              <a:spLocks/>
            </p:cNvSpPr>
            <p:nvPr/>
          </p:nvSpPr>
          <p:spPr bwMode="auto">
            <a:xfrm>
              <a:off x="4908" y="3585"/>
              <a:ext cx="86" cy="124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3" y="41"/>
                </a:cxn>
                <a:cxn ang="0">
                  <a:pos x="15" y="78"/>
                </a:cxn>
                <a:cxn ang="0">
                  <a:pos x="33" y="112"/>
                </a:cxn>
                <a:cxn ang="0">
                  <a:pos x="55" y="142"/>
                </a:cxn>
                <a:cxn ang="0">
                  <a:pos x="83" y="171"/>
                </a:cxn>
                <a:cxn ang="0">
                  <a:pos x="112" y="199"/>
                </a:cxn>
                <a:cxn ang="0">
                  <a:pos x="141" y="223"/>
                </a:cxn>
                <a:cxn ang="0">
                  <a:pos x="171" y="247"/>
                </a:cxn>
                <a:cxn ang="0">
                  <a:pos x="171" y="247"/>
                </a:cxn>
                <a:cxn ang="0">
                  <a:pos x="172" y="246"/>
                </a:cxn>
                <a:cxn ang="0">
                  <a:pos x="172" y="246"/>
                </a:cxn>
                <a:cxn ang="0">
                  <a:pos x="172" y="246"/>
                </a:cxn>
                <a:cxn ang="0">
                  <a:pos x="140" y="226"/>
                </a:cxn>
                <a:cxn ang="0">
                  <a:pos x="107" y="202"/>
                </a:cxn>
                <a:cxn ang="0">
                  <a:pos x="76" y="175"/>
                </a:cxn>
                <a:cxn ang="0">
                  <a:pos x="48" y="146"/>
                </a:cxn>
                <a:cxn ang="0">
                  <a:pos x="25" y="114"/>
                </a:cxn>
                <a:cxn ang="0">
                  <a:pos x="7" y="79"/>
                </a:cxn>
                <a:cxn ang="0">
                  <a:pos x="0" y="41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2"/>
                </a:cxn>
                <a:cxn ang="0">
                  <a:pos x="1" y="2"/>
                </a:cxn>
              </a:cxnLst>
              <a:rect l="0" t="0" r="r" b="b"/>
              <a:pathLst>
                <a:path w="172" h="247">
                  <a:moveTo>
                    <a:pt x="1" y="2"/>
                  </a:moveTo>
                  <a:lnTo>
                    <a:pt x="3" y="41"/>
                  </a:lnTo>
                  <a:lnTo>
                    <a:pt x="15" y="78"/>
                  </a:lnTo>
                  <a:lnTo>
                    <a:pt x="33" y="112"/>
                  </a:lnTo>
                  <a:lnTo>
                    <a:pt x="55" y="142"/>
                  </a:lnTo>
                  <a:lnTo>
                    <a:pt x="83" y="171"/>
                  </a:lnTo>
                  <a:lnTo>
                    <a:pt x="112" y="199"/>
                  </a:lnTo>
                  <a:lnTo>
                    <a:pt x="141" y="223"/>
                  </a:lnTo>
                  <a:lnTo>
                    <a:pt x="171" y="247"/>
                  </a:lnTo>
                  <a:lnTo>
                    <a:pt x="171" y="247"/>
                  </a:lnTo>
                  <a:lnTo>
                    <a:pt x="172" y="246"/>
                  </a:lnTo>
                  <a:lnTo>
                    <a:pt x="172" y="246"/>
                  </a:lnTo>
                  <a:lnTo>
                    <a:pt x="172" y="246"/>
                  </a:lnTo>
                  <a:lnTo>
                    <a:pt x="140" y="226"/>
                  </a:lnTo>
                  <a:lnTo>
                    <a:pt x="107" y="202"/>
                  </a:lnTo>
                  <a:lnTo>
                    <a:pt x="76" y="175"/>
                  </a:lnTo>
                  <a:lnTo>
                    <a:pt x="48" y="146"/>
                  </a:lnTo>
                  <a:lnTo>
                    <a:pt x="25" y="114"/>
                  </a:lnTo>
                  <a:lnTo>
                    <a:pt x="7" y="79"/>
                  </a:lnTo>
                  <a:lnTo>
                    <a:pt x="0" y="4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r-HR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Crteži</a:t>
            </a:r>
            <a:endParaRPr lang="hr-HR" dirty="0"/>
          </a:p>
        </p:txBody>
      </p:sp>
      <p:pic>
        <p:nvPicPr>
          <p:cNvPr id="1027" name="Picture 3" descr="C:\Program Files\Microsoft Office\MEDIA\CAGCAT10\j0304933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4214818"/>
            <a:ext cx="1819656" cy="1667866"/>
          </a:xfrm>
          <a:prstGeom prst="rect">
            <a:avLst/>
          </a:prstGeom>
          <a:noFill/>
        </p:spPr>
      </p:pic>
      <p:pic>
        <p:nvPicPr>
          <p:cNvPr id="1028" name="Picture 4" descr="C:\Program Files\Microsoft Office\MEDIA\CAGCAT10\j0304933.wm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4071942"/>
            <a:ext cx="1819656" cy="1667866"/>
          </a:xfrm>
          <a:prstGeom prst="rect">
            <a:avLst/>
          </a:prstGeom>
          <a:noFill/>
        </p:spPr>
      </p:pic>
      <p:pic>
        <p:nvPicPr>
          <p:cNvPr id="1031" name="Picture 7" descr="C:\Program Files\Microsoft Office\MEDIA\CAGCAT10\j0304933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2172" y="2595067"/>
            <a:ext cx="1819656" cy="16678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Tablica</a:t>
            </a:r>
            <a:endParaRPr lang="hr-HR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1" y="1600200"/>
          <a:ext cx="8329640" cy="4400568"/>
        </p:xfrm>
        <a:graphic>
          <a:graphicData uri="http://schemas.openxmlformats.org/drawingml/2006/table">
            <a:tbl>
              <a:tblPr firstRow="1" bandRow="1">
                <a:tableStyleId>{E929F9F4-4A8F-4326-A1B4-22849713DDAB}</a:tableStyleId>
              </a:tblPr>
              <a:tblGrid>
                <a:gridCol w="1665928"/>
                <a:gridCol w="1665928"/>
                <a:gridCol w="1665928"/>
                <a:gridCol w="1665928"/>
                <a:gridCol w="1665928"/>
              </a:tblGrid>
              <a:tr h="1466856">
                <a:tc>
                  <a:txBody>
                    <a:bodyPr/>
                    <a:lstStyle/>
                    <a:p>
                      <a:r>
                        <a:rPr lang="hr-HR" dirty="0" smtClean="0"/>
                        <a:t>Ponedjeljak</a:t>
                      </a:r>
                      <a:endParaRPr lang="hr-H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Utorak</a:t>
                      </a:r>
                      <a:endParaRPr lang="hr-H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Srijeda</a:t>
                      </a:r>
                      <a:endParaRPr lang="hr-H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Četvrtak</a:t>
                      </a:r>
                      <a:endParaRPr lang="hr-H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Petak</a:t>
                      </a:r>
                      <a:endParaRPr lang="hr-HR" dirty="0"/>
                    </a:p>
                  </a:txBody>
                  <a:tcPr anchor="ctr"/>
                </a:tc>
              </a:tr>
              <a:tr h="1466856"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20</a:t>
                      </a:r>
                      <a:endParaRPr lang="hr-H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40</a:t>
                      </a:r>
                      <a:endParaRPr lang="hr-H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50</a:t>
                      </a:r>
                      <a:endParaRPr lang="hr-H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30</a:t>
                      </a:r>
                      <a:endParaRPr lang="hr-H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19</a:t>
                      </a:r>
                      <a:endParaRPr lang="hr-HR" dirty="0"/>
                    </a:p>
                  </a:txBody>
                  <a:tcPr anchor="ctr"/>
                </a:tc>
              </a:tr>
              <a:tr h="1466856"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23</a:t>
                      </a:r>
                      <a:endParaRPr lang="hr-H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49</a:t>
                      </a:r>
                      <a:endParaRPr lang="hr-H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49</a:t>
                      </a:r>
                      <a:endParaRPr lang="hr-H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10</a:t>
                      </a:r>
                      <a:endParaRPr lang="hr-H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36</a:t>
                      </a:r>
                      <a:endParaRPr lang="hr-HR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Tablica</a:t>
            </a:r>
            <a:endParaRPr lang="hr-HR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1" y="1600200"/>
          <a:ext cx="6606564" cy="1971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7213"/>
                <a:gridCol w="2546069"/>
                <a:gridCol w="1651641"/>
                <a:gridCol w="1651641"/>
              </a:tblGrid>
              <a:tr h="657225">
                <a:tc>
                  <a:txBody>
                    <a:bodyPr/>
                    <a:lstStyle/>
                    <a:p>
                      <a:r>
                        <a:rPr lang="hr-HR" dirty="0" smtClean="0"/>
                        <a:t>Utorak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Srijeda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Četvrtak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Petak</a:t>
                      </a:r>
                      <a:endParaRPr lang="hr-HR" dirty="0"/>
                    </a:p>
                  </a:txBody>
                  <a:tcPr/>
                </a:tc>
              </a:tr>
              <a:tr h="657225">
                <a:tc>
                  <a:txBody>
                    <a:bodyPr/>
                    <a:lstStyle/>
                    <a:p>
                      <a:r>
                        <a:rPr lang="hr-HR" dirty="0" smtClean="0"/>
                        <a:t>40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50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30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19</a:t>
                      </a:r>
                      <a:endParaRPr lang="hr-HR" dirty="0"/>
                    </a:p>
                  </a:txBody>
                  <a:tcPr/>
                </a:tc>
              </a:tr>
              <a:tr h="657225">
                <a:tc>
                  <a:txBody>
                    <a:bodyPr/>
                    <a:lstStyle/>
                    <a:p>
                      <a:r>
                        <a:rPr lang="hr-HR" dirty="0" smtClean="0"/>
                        <a:t>49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49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10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36</a:t>
                      </a:r>
                      <a:endParaRPr lang="hr-H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Grafikoni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71472" y="164305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Grafikoni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82</Words>
  <Application>Microsoft Office PowerPoint</Application>
  <PresentationFormat>On-screen Show (4:3)</PresentationFormat>
  <Paragraphs>53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Oblikovanja</vt:lpstr>
      <vt:lpstr>Slike</vt:lpstr>
      <vt:lpstr>Slike</vt:lpstr>
      <vt:lpstr>Crteži</vt:lpstr>
      <vt:lpstr>Crteži</vt:lpstr>
      <vt:lpstr>Tablica</vt:lpstr>
      <vt:lpstr>Tablica</vt:lpstr>
      <vt:lpstr>Grafikoni</vt:lpstr>
      <vt:lpstr>Grafikoni</vt:lpstr>
      <vt:lpstr>SmartArt</vt:lpstr>
      <vt:lpstr>SmartArt</vt:lpstr>
      <vt:lpstr>Crtanje</vt:lpstr>
      <vt:lpstr>Crtanje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Oblikovanja</dc:title>
  <dc:creator>silvija.jurak</dc:creator>
  <cp:lastModifiedBy>silvija.jurak</cp:lastModifiedBy>
  <cp:revision>13</cp:revision>
  <dcterms:created xsi:type="dcterms:W3CDTF">2009-02-13T08:55:48Z</dcterms:created>
  <dcterms:modified xsi:type="dcterms:W3CDTF">2009-02-23T14:49:00Z</dcterms:modified>
</cp:coreProperties>
</file>