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575"/>
    <a:srgbClr val="FF00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hr-HR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hr-HR"/>
          </a:p>
        </p:txBody>
      </p:sp>
      <p:sp>
        <p:nvSpPr>
          <p:cNvPr id="1331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hr-HR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B9A45B4-9830-4769-ACB0-501A4D8812FC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1A06D9-491B-436E-A5E4-BFF3328F62ED}" type="slidenum">
              <a:rPr lang="hr-HR"/>
              <a:pPr/>
              <a:t>1</a:t>
            </a:fld>
            <a:endParaRPr lang="hr-HR"/>
          </a:p>
        </p:txBody>
      </p:sp>
      <p:sp>
        <p:nvSpPr>
          <p:cNvPr id="143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284D14-270F-4D55-AF6B-5EE211A3434C}" type="slidenum">
              <a:rPr lang="hr-HR"/>
              <a:pPr/>
              <a:t>2</a:t>
            </a:fld>
            <a:endParaRPr lang="hr-HR"/>
          </a:p>
        </p:txBody>
      </p:sp>
      <p:sp>
        <p:nvSpPr>
          <p:cNvPr id="153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13181D-8855-416F-B67D-5290C7BD0456}" type="slidenum">
              <a:rPr lang="hr-HR"/>
              <a:pPr/>
              <a:t>3</a:t>
            </a:fld>
            <a:endParaRPr lang="hr-HR"/>
          </a:p>
        </p:txBody>
      </p:sp>
      <p:sp>
        <p:nvSpPr>
          <p:cNvPr id="163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F946B4-9D99-4134-8AB5-AE6BD51957CD}" type="slidenum">
              <a:rPr lang="hr-HR"/>
              <a:pPr/>
              <a:t>4</a:t>
            </a:fld>
            <a:endParaRPr lang="hr-HR"/>
          </a:p>
        </p:txBody>
      </p:sp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1D6EF7-417F-481D-B1C3-588F94A5DC63}" type="slidenum">
              <a:rPr lang="hr-HR"/>
              <a:pPr/>
              <a:t>5</a:t>
            </a:fld>
            <a:endParaRPr lang="hr-HR"/>
          </a:p>
        </p:txBody>
      </p:sp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16D18C-1BE9-4820-8146-348B077A98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87388-12D4-482C-AC48-41692FE824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54FF-91A5-4DB6-88CC-0570007807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31170-3A46-4201-8D9D-F85B1F0247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B171D6-88C3-474E-99E6-AEAFB014BD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689DD-D133-462E-AB14-F1970F4642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ACC3A-5364-42D5-AC7D-6DA0D7E731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469E0-12A5-45A2-9010-624B3FA17F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9FFD-A328-47E8-B29A-BCA202E227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166D6-D77A-413D-BECC-A197061E29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99ADF2-B890-4EF3-8234-A6CB06EAE6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8D47C2-9402-4BBA-9981-84A1217225F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Animirani objekti</a:t>
            </a: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000"/>
              <a:t>napravite animaciju koja će pomaknuti drveni kotač na desnu stranu</a:t>
            </a:r>
            <a:endParaRPr lang="en-US" sz="2000"/>
          </a:p>
        </p:txBody>
      </p:sp>
      <p:sp>
        <p:nvSpPr>
          <p:cNvPr id="2054" name="Oval 6" descr="Medium wood"/>
          <p:cNvSpPr>
            <a:spLocks noChangeAspect="1" noChangeArrowheads="1"/>
          </p:cNvSpPr>
          <p:nvPr/>
        </p:nvSpPr>
        <p:spPr bwMode="auto">
          <a:xfrm>
            <a:off x="971550" y="2924175"/>
            <a:ext cx="2879725" cy="2879725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Animirani objekti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000"/>
              <a:t>napravite animaciju koja će rotirati drveni kotač</a:t>
            </a:r>
            <a:endParaRPr lang="en-US" sz="2000"/>
          </a:p>
        </p:txBody>
      </p:sp>
      <p:sp>
        <p:nvSpPr>
          <p:cNvPr id="4100" name="Oval 4" descr="Medium wood"/>
          <p:cNvSpPr>
            <a:spLocks noChangeAspect="1" noChangeArrowheads="1"/>
          </p:cNvSpPr>
          <p:nvPr/>
        </p:nvSpPr>
        <p:spPr bwMode="auto">
          <a:xfrm>
            <a:off x="3059113" y="2924175"/>
            <a:ext cx="2879725" cy="2879725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Animirani objekti</a:t>
            </a: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000"/>
              <a:t>napravite animaciju koja će kotrljati drveni kotač na desnu stranu</a:t>
            </a:r>
            <a:endParaRPr lang="en-US" sz="2000"/>
          </a:p>
        </p:txBody>
      </p:sp>
      <p:sp>
        <p:nvSpPr>
          <p:cNvPr id="6148" name="Oval 4" descr="Medium wood"/>
          <p:cNvSpPr>
            <a:spLocks noChangeAspect="1" noChangeArrowheads="1"/>
          </p:cNvSpPr>
          <p:nvPr/>
        </p:nvSpPr>
        <p:spPr bwMode="auto">
          <a:xfrm>
            <a:off x="755650" y="2924175"/>
            <a:ext cx="2879725" cy="2879725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Animirani objekti</a:t>
            </a: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000"/>
              <a:t>napravite animaciju koja će kotrljati drveni kotač na desnu stranu, te dodirom pokrenuti drugi kotač.</a:t>
            </a:r>
            <a:endParaRPr lang="en-US" sz="2000"/>
          </a:p>
        </p:txBody>
      </p:sp>
      <p:sp>
        <p:nvSpPr>
          <p:cNvPr id="12292" name="Oval 4" descr="Medium wood"/>
          <p:cNvSpPr>
            <a:spLocks noChangeAspect="1" noChangeArrowheads="1"/>
          </p:cNvSpPr>
          <p:nvPr/>
        </p:nvSpPr>
        <p:spPr bwMode="auto">
          <a:xfrm>
            <a:off x="827088" y="3573463"/>
            <a:ext cx="1800225" cy="1800225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12293" name="Oval 5" descr="Medium wood"/>
          <p:cNvSpPr>
            <a:spLocks noChangeAspect="1" noChangeArrowheads="1"/>
          </p:cNvSpPr>
          <p:nvPr/>
        </p:nvSpPr>
        <p:spPr bwMode="auto">
          <a:xfrm>
            <a:off x="4930775" y="3573463"/>
            <a:ext cx="1800225" cy="1800225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Animirani objekti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000"/>
              <a:t>napravite animaciju koja će prikazati srce koje kuca</a:t>
            </a:r>
            <a:endParaRPr lang="en-US" sz="2000"/>
          </a:p>
        </p:txBody>
      </p:sp>
      <p:sp>
        <p:nvSpPr>
          <p:cNvPr id="8198" name="AutoShape 6"/>
          <p:cNvSpPr>
            <a:spLocks noChangeAspect="1" noChangeArrowheads="1"/>
          </p:cNvSpPr>
          <p:nvPr/>
        </p:nvSpPr>
        <p:spPr bwMode="auto">
          <a:xfrm>
            <a:off x="3203575" y="2997200"/>
            <a:ext cx="2879725" cy="287972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FF7575"/>
              </a:gs>
            </a:gsLst>
            <a:lin ang="2700000" scaled="1"/>
          </a:gradFill>
          <a:ln w="12700">
            <a:miter lim="800000"/>
            <a:headEnd/>
            <a:tailEnd/>
          </a:ln>
          <a:effectLst/>
          <a:scene3d>
            <a:camera prst="legacyPerspectiveFront">
              <a:rot lat="1500000" lon="1500000" rev="0"/>
            </a:camera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hr-H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67</Words>
  <Application>Microsoft Office PowerPoint</Application>
  <PresentationFormat>On-screen Show (4:3)</PresentationFormat>
  <Paragraphs>15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Default Design</vt:lpstr>
      <vt:lpstr>Animirani objekti</vt:lpstr>
      <vt:lpstr>Animirani objekti</vt:lpstr>
      <vt:lpstr>Animirani objekti</vt:lpstr>
      <vt:lpstr>Animirani objekti</vt:lpstr>
      <vt:lpstr>Animirani objekti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Animirani objekti</dc:title>
  <dc:creator>Silvija Jurak</dc:creator>
  <cp:lastModifiedBy>silvija.jurak</cp:lastModifiedBy>
  <cp:revision>8</cp:revision>
  <dcterms:created xsi:type="dcterms:W3CDTF">2005-12-15T14:27:11Z</dcterms:created>
  <dcterms:modified xsi:type="dcterms:W3CDTF">2009-02-13T08:10:15Z</dcterms:modified>
</cp:coreProperties>
</file>