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595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hr-HR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hr-HR"/>
          </a:p>
        </p:txBody>
      </p:sp>
      <p:sp>
        <p:nvSpPr>
          <p:cNvPr id="1638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hr-HR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C48FE3E-618C-4781-B135-3FE5B6170111}" type="slidenum">
              <a:rPr lang="hr-HR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852E31-E426-4665-84F4-F6EDBE251E8A}" type="slidenum">
              <a:rPr lang="hr-HR"/>
              <a:pPr/>
              <a:t>1</a:t>
            </a:fld>
            <a:endParaRPr lang="hr-HR"/>
          </a:p>
        </p:txBody>
      </p:sp>
      <p:sp>
        <p:nvSpPr>
          <p:cNvPr id="174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90049A-2B63-4560-B679-54322EC5A44F}" type="slidenum">
              <a:rPr lang="hr-HR"/>
              <a:pPr/>
              <a:t>10</a:t>
            </a:fld>
            <a:endParaRPr lang="hr-HR"/>
          </a:p>
        </p:txBody>
      </p:sp>
      <p:sp>
        <p:nvSpPr>
          <p:cNvPr id="266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7D7FF3-0B11-471F-B009-D88666882EF8}" type="slidenum">
              <a:rPr lang="hr-HR"/>
              <a:pPr/>
              <a:t>11</a:t>
            </a:fld>
            <a:endParaRPr lang="hr-HR"/>
          </a:p>
        </p:txBody>
      </p:sp>
      <p:sp>
        <p:nvSpPr>
          <p:cNvPr id="276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405308-D2B9-4F31-AFC0-26D823328904}" type="slidenum">
              <a:rPr lang="hr-HR"/>
              <a:pPr/>
              <a:t>12</a:t>
            </a:fld>
            <a:endParaRPr lang="hr-HR"/>
          </a:p>
        </p:txBody>
      </p:sp>
      <p:sp>
        <p:nvSpPr>
          <p:cNvPr id="286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A313FC-838D-4C60-97C2-379914D5712C}" type="slidenum">
              <a:rPr lang="hr-HR"/>
              <a:pPr/>
              <a:t>2</a:t>
            </a:fld>
            <a:endParaRPr lang="hr-HR"/>
          </a:p>
        </p:txBody>
      </p:sp>
      <p:sp>
        <p:nvSpPr>
          <p:cNvPr id="184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4FDB6C-6A47-4435-B190-1B62CC495168}" type="slidenum">
              <a:rPr lang="hr-HR"/>
              <a:pPr/>
              <a:t>3</a:t>
            </a:fld>
            <a:endParaRPr lang="hr-HR"/>
          </a:p>
        </p:txBody>
      </p:sp>
      <p:sp>
        <p:nvSpPr>
          <p:cNvPr id="194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A32D9E-44D2-4CC1-892F-49716511260D}" type="slidenum">
              <a:rPr lang="hr-HR"/>
              <a:pPr/>
              <a:t>4</a:t>
            </a:fld>
            <a:endParaRPr lang="hr-HR"/>
          </a:p>
        </p:txBody>
      </p:sp>
      <p:sp>
        <p:nvSpPr>
          <p:cNvPr id="204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A53353-482D-41DD-835C-56B75E9652A4}" type="slidenum">
              <a:rPr lang="hr-HR"/>
              <a:pPr/>
              <a:t>5</a:t>
            </a:fld>
            <a:endParaRPr lang="hr-HR"/>
          </a:p>
        </p:txBody>
      </p:sp>
      <p:sp>
        <p:nvSpPr>
          <p:cNvPr id="215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A8B7F6-1AD5-4E9C-981F-FD804D990344}" type="slidenum">
              <a:rPr lang="hr-HR"/>
              <a:pPr/>
              <a:t>6</a:t>
            </a:fld>
            <a:endParaRPr lang="hr-HR"/>
          </a:p>
        </p:txBody>
      </p:sp>
      <p:sp>
        <p:nvSpPr>
          <p:cNvPr id="225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13E206-EA5A-4A05-B24F-8295B91CA38D}" type="slidenum">
              <a:rPr lang="hr-HR"/>
              <a:pPr/>
              <a:t>7</a:t>
            </a:fld>
            <a:endParaRPr lang="hr-HR"/>
          </a:p>
        </p:txBody>
      </p:sp>
      <p:sp>
        <p:nvSpPr>
          <p:cNvPr id="235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218CA9-79C2-4833-9427-3A55A1E00738}" type="slidenum">
              <a:rPr lang="hr-HR"/>
              <a:pPr/>
              <a:t>8</a:t>
            </a:fld>
            <a:endParaRPr lang="hr-HR"/>
          </a:p>
        </p:txBody>
      </p:sp>
      <p:sp>
        <p:nvSpPr>
          <p:cNvPr id="245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E5EF16-AD97-4762-ACBA-3873B548BC4F}" type="slidenum">
              <a:rPr lang="hr-HR"/>
              <a:pPr/>
              <a:t>9</a:t>
            </a:fld>
            <a:endParaRPr lang="hr-HR"/>
          </a:p>
        </p:txBody>
      </p:sp>
      <p:sp>
        <p:nvSpPr>
          <p:cNvPr id="256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343821-3FAF-43F5-8D75-A17FEB2D90E6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AB30E-C859-4EAD-9E80-A9CF07CC5CA4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995FD-CB62-4886-ADE5-704D654337BD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5DFE1-35BC-4841-B99A-4498C25AFDB4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E2DFF-7DCB-4D21-BBF8-134025D8EC7F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4770B-624B-48A9-965A-7B94C433D58D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9686C9-B943-42CD-94BC-B15E01902557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23D9E-CE45-4342-A8A0-D659E4C6DF39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433A0-61F0-42E3-8E21-DBD1A66B4810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A306C0-A4FB-414C-BE66-7CE1AE51835C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62EAB9-EC3C-46D4-8CED-828BC1A80A62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hr-H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hr-H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097670E-3D6C-4A50-9FA8-BA6464DD0BF4}" type="slidenum">
              <a:rPr lang="hr-HR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57600" y="1371600"/>
            <a:ext cx="4876800" cy="1143000"/>
          </a:xfrm>
        </p:spPr>
        <p:txBody>
          <a:bodyPr/>
          <a:lstStyle/>
          <a:p>
            <a:r>
              <a:rPr lang="hr-HR"/>
              <a:t>Osobno računalo - PC</a:t>
            </a:r>
          </a:p>
        </p:txBody>
      </p:sp>
      <p:pic>
        <p:nvPicPr>
          <p:cNvPr id="2052" name="Picture 4" descr="PC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895600"/>
            <a:ext cx="3843338" cy="3121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Monitor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Dimenzije</a:t>
            </a:r>
          </a:p>
          <a:p>
            <a:r>
              <a:rPr lang="hr-HR"/>
              <a:t>Rezolucija</a:t>
            </a:r>
          </a:p>
        </p:txBody>
      </p:sp>
      <p:pic>
        <p:nvPicPr>
          <p:cNvPr id="13316" name="Picture 4" descr="monit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2209800"/>
            <a:ext cx="3633788" cy="396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Tipkovnica</a:t>
            </a:r>
          </a:p>
        </p:txBody>
      </p:sp>
      <p:pic>
        <p:nvPicPr>
          <p:cNvPr id="14339" name="Picture 3" descr="tipkovn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2743200"/>
            <a:ext cx="5810250" cy="255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Miš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4953000" cy="1905000"/>
          </a:xfrm>
        </p:spPr>
        <p:txBody>
          <a:bodyPr/>
          <a:lstStyle/>
          <a:p>
            <a:r>
              <a:rPr lang="hr-HR"/>
              <a:t>Miš s kuglicom</a:t>
            </a:r>
          </a:p>
          <a:p>
            <a:r>
              <a:rPr lang="hr-HR"/>
              <a:t>IC miš</a:t>
            </a:r>
          </a:p>
          <a:p>
            <a:r>
              <a:rPr lang="hr-HR"/>
              <a:t>Miš za prijenosna računala</a:t>
            </a:r>
          </a:p>
        </p:txBody>
      </p:sp>
      <p:pic>
        <p:nvPicPr>
          <p:cNvPr id="15364" name="Picture 4" descr="miš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4191000"/>
            <a:ext cx="3703638" cy="2182813"/>
          </a:xfrm>
          <a:prstGeom prst="rect">
            <a:avLst/>
          </a:prstGeom>
          <a:noFill/>
        </p:spPr>
      </p:pic>
      <p:sp>
        <p:nvSpPr>
          <p:cNvPr id="15365" name="Line 5"/>
          <p:cNvSpPr>
            <a:spLocks noChangeShapeType="1"/>
          </p:cNvSpPr>
          <p:nvPr/>
        </p:nvSpPr>
        <p:spPr bwMode="auto">
          <a:xfrm flipV="1">
            <a:off x="3886200" y="4724400"/>
            <a:ext cx="1447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 flipH="1">
            <a:off x="6477000" y="3733800"/>
            <a:ext cx="457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828800" y="5105400"/>
            <a:ext cx="1981200" cy="457200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>
                <a:solidFill>
                  <a:schemeClr val="bg1"/>
                </a:solidFill>
              </a:rPr>
              <a:t>Lijeva tipka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6981825" y="3181350"/>
            <a:ext cx="1828800" cy="4572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Desna tipka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Hardware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3886200" cy="1371600"/>
          </a:xfrm>
        </p:spPr>
        <p:txBody>
          <a:bodyPr/>
          <a:lstStyle/>
          <a:p>
            <a:r>
              <a:rPr lang="hr-HR"/>
              <a:t>Sistemska jedinica</a:t>
            </a:r>
          </a:p>
          <a:p>
            <a:r>
              <a:rPr lang="hr-HR"/>
              <a:t>Vanjske jedinice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Mikroprocesor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4191000" cy="1295400"/>
          </a:xfrm>
        </p:spPr>
        <p:txBody>
          <a:bodyPr/>
          <a:lstStyle/>
          <a:p>
            <a:r>
              <a:rPr lang="hr-HR"/>
              <a:t>Klase procesora</a:t>
            </a:r>
          </a:p>
          <a:p>
            <a:r>
              <a:rPr lang="hr-HR"/>
              <a:t>Frekvencija procesora</a:t>
            </a:r>
          </a:p>
        </p:txBody>
      </p:sp>
      <p:pic>
        <p:nvPicPr>
          <p:cNvPr id="4100" name="Picture 4" descr="cp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3124200"/>
            <a:ext cx="4011613" cy="2987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Radna memorija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r>
              <a:rPr lang="hr-HR"/>
              <a:t>Kapacitet RAM-a</a:t>
            </a:r>
          </a:p>
          <a:p>
            <a:r>
              <a:rPr lang="hr-HR"/>
              <a:t>Brzina pristupa</a:t>
            </a:r>
          </a:p>
          <a:p>
            <a:r>
              <a:rPr lang="hr-HR"/>
              <a:t>Izvedba</a:t>
            </a:r>
          </a:p>
        </p:txBody>
      </p:sp>
      <p:pic>
        <p:nvPicPr>
          <p:cNvPr id="5124" name="Picture 4" descr="RA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209800"/>
            <a:ext cx="3608388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Grafička kartica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1371600"/>
          </a:xfrm>
        </p:spPr>
        <p:txBody>
          <a:bodyPr/>
          <a:lstStyle/>
          <a:p>
            <a:r>
              <a:rPr lang="hr-HR"/>
              <a:t>2D i3D kartice</a:t>
            </a:r>
          </a:p>
          <a:p>
            <a:r>
              <a:rPr lang="hr-HR"/>
              <a:t>Memorija na grafičkoj kartici</a:t>
            </a:r>
          </a:p>
        </p:txBody>
      </p:sp>
      <p:pic>
        <p:nvPicPr>
          <p:cNvPr id="6148" name="Picture 4" descr="kart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3200400"/>
            <a:ext cx="6554788" cy="33448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Čvrsti disk - HDD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2362200" cy="1295400"/>
          </a:xfrm>
        </p:spPr>
        <p:txBody>
          <a:bodyPr/>
          <a:lstStyle/>
          <a:p>
            <a:r>
              <a:rPr lang="hr-HR"/>
              <a:t>Kapacitet</a:t>
            </a:r>
          </a:p>
          <a:p>
            <a:r>
              <a:rPr lang="hr-HR"/>
              <a:t>Izvedba</a:t>
            </a:r>
          </a:p>
        </p:txBody>
      </p:sp>
      <p:pic>
        <p:nvPicPr>
          <p:cNvPr id="7172" name="Picture 4" descr="čvrsti dis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2362200"/>
            <a:ext cx="4283075" cy="3565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Floppy disk -FDD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4114800" cy="1295400"/>
          </a:xfrm>
        </p:spPr>
        <p:txBody>
          <a:bodyPr/>
          <a:lstStyle/>
          <a:p>
            <a:r>
              <a:rPr lang="hr-HR"/>
              <a:t>Kapacitet – 1.44 MB</a:t>
            </a:r>
          </a:p>
          <a:p>
            <a:r>
              <a:rPr lang="hr-HR"/>
              <a:t>Promjer – 3,5˝</a:t>
            </a:r>
          </a:p>
        </p:txBody>
      </p:sp>
      <p:pic>
        <p:nvPicPr>
          <p:cNvPr id="8196" name="Picture 4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2895600"/>
            <a:ext cx="4081463" cy="3330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Kompakt disk - CD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4876800" cy="1219200"/>
          </a:xfrm>
        </p:spPr>
        <p:txBody>
          <a:bodyPr/>
          <a:lstStyle/>
          <a:p>
            <a:r>
              <a:rPr lang="hr-HR"/>
              <a:t>Kapacitet – 650 (700) MB</a:t>
            </a:r>
          </a:p>
          <a:p>
            <a:r>
              <a:rPr lang="hr-HR"/>
              <a:t>Promjer – 5,25˝</a:t>
            </a:r>
          </a:p>
        </p:txBody>
      </p:sp>
      <p:pic>
        <p:nvPicPr>
          <p:cNvPr id="9220" name="Picture 4" descr="c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200400"/>
            <a:ext cx="3497263" cy="2435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ln w="38100">
            <a:solidFill>
              <a:schemeClr val="bg1"/>
            </a:solidFill>
          </a:ln>
        </p:spPr>
        <p:txBody>
          <a:bodyPr/>
          <a:lstStyle/>
          <a:p>
            <a:r>
              <a:rPr lang="hr-HR"/>
              <a:t>Vanjske jedinice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ln w="38100" cap="flat">
            <a:solidFill>
              <a:srgbClr val="FFFF00"/>
            </a:solidFill>
            <a:prstDash val="dash"/>
          </a:ln>
        </p:spPr>
        <p:txBody>
          <a:bodyPr/>
          <a:lstStyle/>
          <a:p>
            <a:pPr>
              <a:buFontTx/>
              <a:buNone/>
            </a:pPr>
            <a:r>
              <a:rPr lang="hr-HR"/>
              <a:t>ULAZNE</a:t>
            </a:r>
          </a:p>
          <a:p>
            <a:pPr>
              <a:buFontTx/>
              <a:buNone/>
            </a:pPr>
            <a:endParaRPr lang="hr-HR"/>
          </a:p>
          <a:p>
            <a:r>
              <a:rPr lang="hr-HR"/>
              <a:t>Tipkovnica</a:t>
            </a:r>
          </a:p>
          <a:p>
            <a:r>
              <a:rPr lang="hr-HR"/>
              <a:t>Miš</a:t>
            </a:r>
          </a:p>
          <a:p>
            <a:r>
              <a:rPr lang="hr-HR"/>
              <a:t>Mikrofon</a:t>
            </a:r>
          </a:p>
          <a:p>
            <a:r>
              <a:rPr lang="hr-HR"/>
              <a:t>Skener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2"/>
          </p:nvPr>
        </p:nvSpPr>
        <p:spPr>
          <a:ln w="38100" cap="flat">
            <a:solidFill>
              <a:srgbClr val="FFFF00"/>
            </a:solidFill>
            <a:prstDash val="lgDashDotDot"/>
          </a:ln>
        </p:spPr>
        <p:txBody>
          <a:bodyPr/>
          <a:lstStyle/>
          <a:p>
            <a:r>
              <a:rPr lang="hr-HR"/>
              <a:t>IZLAZNE</a:t>
            </a:r>
          </a:p>
          <a:p>
            <a:endParaRPr lang="hr-HR"/>
          </a:p>
          <a:p>
            <a:r>
              <a:rPr lang="hr-HR"/>
              <a:t>Monitor</a:t>
            </a:r>
          </a:p>
          <a:p>
            <a:r>
              <a:rPr lang="hr-HR"/>
              <a:t>Printer</a:t>
            </a:r>
          </a:p>
          <a:p>
            <a:r>
              <a:rPr lang="hr-HR"/>
              <a:t>Zvučnici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104</Words>
  <Application>Microsoft PowerPoint</Application>
  <PresentationFormat>On-screen Show (4:3)</PresentationFormat>
  <Paragraphs>57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Times New Roman</vt:lpstr>
      <vt:lpstr>Default Design</vt:lpstr>
      <vt:lpstr>Osobno računalo - PC</vt:lpstr>
      <vt:lpstr>Hardware</vt:lpstr>
      <vt:lpstr>Mikroprocesor</vt:lpstr>
      <vt:lpstr>Radna memorija</vt:lpstr>
      <vt:lpstr>Grafička kartica</vt:lpstr>
      <vt:lpstr>Čvrsti disk - HDD</vt:lpstr>
      <vt:lpstr>Floppy disk -FDD</vt:lpstr>
      <vt:lpstr>Kompakt disk - CD</vt:lpstr>
      <vt:lpstr>Vanjske jedinice</vt:lpstr>
      <vt:lpstr>Monitor</vt:lpstr>
      <vt:lpstr>Tipkovnica</vt:lpstr>
      <vt:lpstr>Miš</vt:lpstr>
    </vt:vector>
  </TitlesOfParts>
  <Company>Algebra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Osobno računalo - PC</dc:title>
  <dc:creator>predavac</dc:creator>
  <cp:lastModifiedBy>silvija.jurak</cp:lastModifiedBy>
  <cp:revision>1</cp:revision>
  <dcterms:created xsi:type="dcterms:W3CDTF">2003-10-21T16:53:07Z</dcterms:created>
  <dcterms:modified xsi:type="dcterms:W3CDTF">2009-02-13T07:51:58Z</dcterms:modified>
</cp:coreProperties>
</file>