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21" autoAdjust="0"/>
    <p:restoredTop sz="94660"/>
  </p:normalViewPr>
  <p:slideViewPr>
    <p:cSldViewPr>
      <p:cViewPr varScale="1">
        <p:scale>
          <a:sx n="104" d="100"/>
          <a:sy n="104" d="100"/>
        </p:scale>
        <p:origin x="-1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3/26/2009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3/26/2009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>
              <a:buFontTx/>
              <a:buNone/>
              <a:defRPr sz="2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Portrait with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andscape with 3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3/26/2009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3/26/2009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 to add full page picture</a:t>
            </a:r>
            <a:endParaRPr lang="en-US" i="0" baseline="0" dirty="0" smtClean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3/26/2009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extLst/>
          </a:lstStyle>
          <a:p>
            <a:r>
              <a:rPr lang="hr-HR" dirty="0" smtClean="0"/>
              <a:t>Gradovi svijeta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6474D5F5-AC39-4DFC-B473-5A124AF39EDB}" type="datetime2">
              <a:rPr lang="hr-HR" smtClean="0"/>
              <a:pPr/>
              <a:t>četvrtak, 26. ožujak 2009</a:t>
            </a:fld>
            <a:endParaRPr lang="en-US" dirty="0"/>
          </a:p>
        </p:txBody>
      </p:sp>
      <p:pic>
        <p:nvPicPr>
          <p:cNvPr id="6" name="Picture Placeholder 5" descr="EarthBlueMarbleWestTerra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11806" b="11806"/>
          <a:stretch>
            <a:fillRect/>
          </a:stretch>
        </p:blipFill>
        <p:spPr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1"/>
          </p:nvPr>
        </p:nvSpPr>
        <p:spPr>
          <a:xfrm>
            <a:off x="5072066" y="357166"/>
            <a:ext cx="3357586" cy="428628"/>
          </a:xfrm>
        </p:spPr>
        <p:txBody>
          <a:bodyPr>
            <a:prstTxWarp prst="textDeflateBottom">
              <a:avLst/>
            </a:prstTxWarp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extLst/>
          </a:lstStyle>
          <a:p>
            <a:r>
              <a:rPr lang="hr-H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Los Angeles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Placeholder 6" descr="Downtown%20Los%20Angeles,%20California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809" r="21809"/>
          <a:stretch>
            <a:fillRect/>
          </a:stretch>
        </p:blipFill>
        <p:spPr>
          <a:xfrm>
            <a:off x="285721" y="428604"/>
            <a:ext cx="4296608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hollywood-sign-addres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786190"/>
            <a:ext cx="3511312" cy="262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ollywood_boulevard_from_kodak_theat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785794"/>
            <a:ext cx="343245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5072066" y="3071810"/>
            <a:ext cx="3429024" cy="71438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4572000" y="357166"/>
            <a:ext cx="500066" cy="60722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hr-HR" sz="3200" dirty="0" smtClean="0">
                <a:latin typeface="Informal Roman" pitchFamily="66" charset="0"/>
              </a:rPr>
              <a:t>London, Pariz, Beč</a:t>
            </a:r>
            <a:endParaRPr lang="en-US" sz="3200" dirty="0">
              <a:latin typeface="Informal Roman" pitchFamily="66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>
            <a:prstTxWarp prst="textFadeUp">
              <a:avLst/>
            </a:prstTxWarp>
          </a:bodyPr>
          <a:lstStyle>
            <a:extLst/>
          </a:lstStyle>
          <a:p>
            <a:r>
              <a:rPr lang="hr-HR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igi" pitchFamily="82" charset="0"/>
              </a:rPr>
              <a:t>Europa</a:t>
            </a:r>
            <a:endParaRPr 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igi" pitchFamily="82" charset="0"/>
            </a:endParaRPr>
          </a:p>
        </p:txBody>
      </p:sp>
      <p:pic>
        <p:nvPicPr>
          <p:cNvPr id="12" name="Picture Placeholder 11" descr="London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9682" r="9682"/>
          <a:stretch>
            <a:fillRect/>
          </a:stretch>
        </p:blipFill>
        <p:spPr/>
      </p:pic>
      <p:pic>
        <p:nvPicPr>
          <p:cNvPr id="13" name="Picture Placeholder 12" descr="pariz00.jpg"/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16583" r="16583"/>
          <a:stretch>
            <a:fillRect/>
          </a:stretch>
        </p:blipFill>
        <p:spPr/>
      </p:pic>
      <p:pic>
        <p:nvPicPr>
          <p:cNvPr id="14" name="Picture Placeholder 13" descr="bec_Schonbrunn_110106.jpg"/>
          <p:cNvPicPr>
            <a:picLocks noGrp="1" noChangeAspect="1"/>
          </p:cNvPicPr>
          <p:nvPr>
            <p:ph type="pic" sz="quarter" idx="19"/>
          </p:nvPr>
        </p:nvPicPr>
        <p:blipFill>
          <a:blip r:embed="rId5"/>
          <a:srcRect l="23780" r="23780"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/>
          </p:cNvSpPr>
          <p:nvPr>
            <p:ph type="body" sz="quarter" idx="11"/>
          </p:nvPr>
        </p:nvSpPr>
        <p:spPr>
          <a:xfrm>
            <a:off x="285720" y="5000636"/>
            <a:ext cx="3357586" cy="1523984"/>
          </a:xfrm>
        </p:spPr>
        <p:txBody>
          <a:bodyPr>
            <a:prstTxWarp prst="textWave2">
              <a:avLst/>
            </a:prstTxWarp>
            <a:normAutofit/>
          </a:bodyPr>
          <a:lstStyle>
            <a:extLst/>
          </a:lstStyle>
          <a:p>
            <a:r>
              <a:rPr lang="hr-H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nformal Roman" pitchFamily="66" charset="0"/>
              </a:rPr>
              <a:t>Japan - Tokyo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nformal Roman" pitchFamily="66" charset="0"/>
            </a:endParaRPr>
          </a:p>
        </p:txBody>
      </p:sp>
      <p:pic>
        <p:nvPicPr>
          <p:cNvPr id="5" name="Picture Placeholder 4" descr="imagining_tokyo_3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809" r="21809"/>
          <a:stretch>
            <a:fillRect/>
          </a:stretch>
        </p:blipFill>
        <p:spPr>
          <a:xfrm>
            <a:off x="3786182" y="214290"/>
            <a:ext cx="4754880" cy="632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pic>
        <p:nvPicPr>
          <p:cNvPr id="4" name="Picture 3" descr="japan-tokyo-hanami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500042"/>
            <a:ext cx="3346628" cy="22288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5" descr="20080428chichibu-shibazakur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714620"/>
            <a:ext cx="3308040" cy="225799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photo_lg_brazil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5021" r="25021"/>
          <a:stretch>
            <a:fillRect/>
          </a:stretch>
        </p:blipFill>
        <p:spPr>
          <a:xfrm>
            <a:off x="142844" y="571480"/>
            <a:ext cx="4129086" cy="5505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Placeholder 11" descr="untitled.bmp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21862" r="21862"/>
          <a:stretch>
            <a:fillRect/>
          </a:stretch>
        </p:blipFill>
        <p:spPr>
          <a:xfrm>
            <a:off x="4429124" y="571480"/>
            <a:ext cx="4071966" cy="5429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Placeholder 9" descr="Buenos_Aires-Plaza_Congreso-Pensador_de_Rodin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/>
          <a:srcRect l="21875" r="21875"/>
          <a:stretch>
            <a:fillRect/>
          </a:stretch>
        </p:blipFill>
        <p:spPr>
          <a:xfrm>
            <a:off x="3071802" y="3071810"/>
            <a:ext cx="25908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14282" y="214290"/>
            <a:ext cx="8143932" cy="3643338"/>
          </a:xfrm>
        </p:spPr>
        <p:txBody>
          <a:bodyPr>
            <a:prstTxWarp prst="textArchUpPour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extLst/>
          </a:lstStyle>
          <a:p>
            <a:r>
              <a:rPr lang="hr-H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Južna</a:t>
            </a:r>
            <a:r>
              <a:rPr lang="hr-HR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hr-H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srednja Amerika</a:t>
            </a:r>
            <a:endParaRPr lang="hr-HR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moskva01.jp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8339" r="8339"/>
          <a:stretch>
            <a:fillRect/>
          </a:stretch>
        </p:blipFill>
        <p:spPr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</p:pic>
      <p:pic>
        <p:nvPicPr>
          <p:cNvPr id="20" name="Picture Placeholder 19" descr="200_1.jpg"/>
          <p:cNvPicPr>
            <a:picLocks noGrp="1" noChangeAspect="1"/>
          </p:cNvPicPr>
          <p:nvPr>
            <p:ph type="pic" sz="quarter" idx="28"/>
          </p:nvPr>
        </p:nvPicPr>
        <p:blipFill>
          <a:blip r:embed="rId4"/>
          <a:srcRect l="208" r="208"/>
          <a:stretch>
            <a:fillRect/>
          </a:stretch>
        </p:blipFill>
        <p:spPr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</p:pic>
      <p:pic>
        <p:nvPicPr>
          <p:cNvPr id="21" name="Picture Placeholder 20" descr="PIRAMIDE%20U%20GIZI,%20EGIPAT.jpg"/>
          <p:cNvPicPr>
            <a:picLocks noGrp="1" noChangeAspect="1"/>
          </p:cNvPicPr>
          <p:nvPr>
            <p:ph type="pic" sz="quarter" idx="27"/>
          </p:nvPr>
        </p:nvPicPr>
        <p:blipFill>
          <a:blip r:embed="rId5"/>
          <a:srcRect l="3704" r="3704"/>
          <a:stretch>
            <a:fillRect/>
          </a:stretch>
        </p:blipFill>
        <p:spPr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</p:pic>
      <p:pic>
        <p:nvPicPr>
          <p:cNvPr id="18" name="Picture Placeholder 17" descr="peking.jpg"/>
          <p:cNvPicPr>
            <a:picLocks noGrp="1" noChangeAspect="1"/>
          </p:cNvPicPr>
          <p:nvPr>
            <p:ph type="pic" sz="quarter" idx="17"/>
          </p:nvPr>
        </p:nvPicPr>
        <p:blipFill>
          <a:blip r:embed="rId6"/>
          <a:srcRect l="3333" r="3333"/>
          <a:stretch>
            <a:fillRect/>
          </a:stretch>
        </p:blipFill>
        <p:spPr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</p:pic>
      <p:pic>
        <p:nvPicPr>
          <p:cNvPr id="17" name="Picture Placeholder 16" descr="berlin.bmp"/>
          <p:cNvPicPr>
            <a:picLocks noGrp="1" noChangeAspect="1"/>
          </p:cNvPicPr>
          <p:nvPr>
            <p:ph type="pic" sz="quarter" idx="26"/>
          </p:nvPr>
        </p:nvPicPr>
        <p:blipFill>
          <a:blip r:embed="rId7"/>
          <a:srcRect l="24407" r="24407"/>
          <a:stretch>
            <a:fillRect/>
          </a:stretch>
        </p:blipFill>
        <p:spPr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24</Words>
  <Application>Microsoft Office PowerPoint</Application>
  <PresentationFormat>On-screen Show (4:3)</PresentationFormat>
  <Paragraphs>13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ContemporaryPhotoAlbum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2009-02-13T08:27:14Z</dcterms:created>
  <dcterms:modified xsi:type="dcterms:W3CDTF">2009-03-26T12:30:04Z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