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omments/comment1.xml" ContentType="application/vnd.openxmlformats-officedocument.presentationml.comment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2" r:id="rId4"/>
    <p:sldId id="263" r:id="rId5"/>
    <p:sldId id="258" r:id="rId6"/>
    <p:sldId id="270" r:id="rId7"/>
    <p:sldId id="259" r:id="rId8"/>
    <p:sldId id="264" r:id="rId9"/>
  </p:sldIdLst>
  <p:sldSz cx="12192000" cy="6858000"/>
  <p:notesSz cx="7010400" cy="9296400"/>
  <p:custDataLst>
    <p:tags r:id="rId10"/>
  </p:custData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a28eaa30c8a5d34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3C"/>
    <a:srgbClr val="FCAF17"/>
    <a:srgbClr val="1BB1E7"/>
    <a:srgbClr val="2E2E2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-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a28eaa30c8a5d349" providerId="LiveId" clId="{B5049E29-5832-4CFD-8E84-5D1E236F4EFE}"/>
    <pc:docChg chg="modSld">
      <pc:chgData name="" userId="a28eaa30c8a5d349" providerId="LiveId" clId="{B5049E29-5832-4CFD-8E84-5D1E236F4EFE}" dt="2022-10-25T07:57:36.568" v="2"/>
      <pc:docMkLst>
        <pc:docMk/>
      </pc:docMkLst>
      <pc:sldChg chg="delSp modAnim">
        <pc:chgData name="" userId="a28eaa30c8a5d349" providerId="LiveId" clId="{B5049E29-5832-4CFD-8E84-5D1E236F4EFE}" dt="2022-10-25T07:57:36.568" v="2"/>
        <pc:sldMkLst>
          <pc:docMk/>
          <pc:sldMk cId="751065523" sldId="264"/>
        </pc:sldMkLst>
        <pc:picChg chg="del">
          <ac:chgData name="" userId="a28eaa30c8a5d349" providerId="LiveId" clId="{B5049E29-5832-4CFD-8E84-5D1E236F4EFE}" dt="2022-10-25T07:57:36.568" v="2"/>
          <ac:picMkLst>
            <pc:docMk/>
            <pc:sldMk cId="751065523" sldId="264"/>
            <ac:picMk id="10" creationId="{D6AF05FB-81CE-4B73-94E9-831ADF62ED0F}"/>
          </ac:picMkLst>
        </pc:picChg>
        <pc:picChg chg="del">
          <ac:chgData name="" userId="a28eaa30c8a5d349" providerId="LiveId" clId="{B5049E29-5832-4CFD-8E84-5D1E236F4EFE}" dt="2022-10-25T07:57:28.066" v="0"/>
          <ac:picMkLst>
            <pc:docMk/>
            <pc:sldMk cId="751065523" sldId="264"/>
            <ac:picMk id="11" creationId="{786B54F3-A707-4CEA-AD3B-CF818925C493}"/>
          </ac:picMkLst>
        </pc:picChg>
        <pc:picChg chg="del">
          <ac:chgData name="" userId="a28eaa30c8a5d349" providerId="LiveId" clId="{B5049E29-5832-4CFD-8E84-5D1E236F4EFE}" dt="2022-10-25T07:57:34.293" v="1"/>
          <ac:picMkLst>
            <pc:docMk/>
            <pc:sldMk cId="751065523" sldId="264"/>
            <ac:picMk id="12" creationId="{6372EF43-B2A5-42D6-A097-3A1D61554374}"/>
          </ac:picMkLst>
        </pc:picChg>
      </pc:sldChg>
    </pc:docChg>
  </pc:docChgLst>
  <pc:docChgLst>
    <pc:chgData userId="a28eaa30c8a5d349" providerId="LiveId" clId="{47585908-3429-4072-AEFA-ED871D904257}"/>
    <pc:docChg chg="custSel modSld">
      <pc:chgData name="" userId="a28eaa30c8a5d349" providerId="LiveId" clId="{47585908-3429-4072-AEFA-ED871D904257}" dt="2022-10-03T14:37:47.606" v="146" actId="478"/>
      <pc:docMkLst>
        <pc:docMk/>
      </pc:docMkLst>
      <pc:sldChg chg="delSp modSp">
        <pc:chgData name="" userId="a28eaa30c8a5d349" providerId="LiveId" clId="{47585908-3429-4072-AEFA-ED871D904257}" dt="2022-10-03T14:37:47.606" v="146" actId="478"/>
        <pc:sldMkLst>
          <pc:docMk/>
          <pc:sldMk cId="2614386804" sldId="257"/>
        </pc:sldMkLst>
        <pc:spChg chg="mod">
          <ac:chgData name="" userId="a28eaa30c8a5d349" providerId="LiveId" clId="{47585908-3429-4072-AEFA-ED871D904257}" dt="2022-10-03T14:37:22.827" v="141" actId="20577"/>
          <ac:spMkLst>
            <pc:docMk/>
            <pc:sldMk cId="2614386804" sldId="257"/>
            <ac:spMk id="8" creationId="{F5E47D91-8199-4527-81AC-0FBBAC5DC49E}"/>
          </ac:spMkLst>
        </pc:spChg>
        <pc:graphicFrameChg chg="del mod modGraphic">
          <ac:chgData name="" userId="a28eaa30c8a5d349" providerId="LiveId" clId="{47585908-3429-4072-AEFA-ED871D904257}" dt="2022-10-03T14:37:47.606" v="146" actId="478"/>
          <ac:graphicFrameMkLst>
            <pc:docMk/>
            <pc:sldMk cId="2614386804" sldId="257"/>
            <ac:graphicFrameMk id="9" creationId="{31F25C7B-16F9-4143-9738-3CC777543DAB}"/>
          </ac:graphicFrameMkLst>
        </pc:graphicFrameChg>
      </pc:sldChg>
      <pc:sldChg chg="modSp">
        <pc:chgData name="" userId="a28eaa30c8a5d349" providerId="LiveId" clId="{47585908-3429-4072-AEFA-ED871D904257}" dt="2022-10-03T14:36:53.471" v="62" actId="20577"/>
        <pc:sldMkLst>
          <pc:docMk/>
          <pc:sldMk cId="322051240" sldId="261"/>
        </pc:sldMkLst>
        <pc:spChg chg="mod">
          <ac:chgData name="" userId="a28eaa30c8a5d349" providerId="LiveId" clId="{47585908-3429-4072-AEFA-ED871D904257}" dt="2022-10-03T14:36:53.471" v="62" actId="20577"/>
          <ac:spMkLst>
            <pc:docMk/>
            <pc:sldMk cId="322051240" sldId="261"/>
            <ac:spMk id="13" creationId="{D66C82D5-21ED-6182-D686-1C426EA8D97A}"/>
          </ac:spMkLst>
        </pc:spChg>
      </pc:sldChg>
    </pc:docChg>
  </pc:docChgLst>
  <pc:docChgLst>
    <pc:chgData userId="a28eaa30c8a5d349" providerId="LiveId" clId="{5BDC9777-A5C1-4636-9E6E-88079153AC5E}"/>
    <pc:docChg chg="modSld">
      <pc:chgData name="" userId="a28eaa30c8a5d349" providerId="LiveId" clId="{5BDC9777-A5C1-4636-9E6E-88079153AC5E}" dt="2022-10-03T14:39:00.889" v="31" actId="20577"/>
      <pc:docMkLst>
        <pc:docMk/>
      </pc:docMkLst>
      <pc:sldChg chg="modSp">
        <pc:chgData name="" userId="a28eaa30c8a5d349" providerId="LiveId" clId="{5BDC9777-A5C1-4636-9E6E-88079153AC5E}" dt="2022-10-03T14:39:00.889" v="31" actId="20577"/>
        <pc:sldMkLst>
          <pc:docMk/>
          <pc:sldMk cId="322051240" sldId="261"/>
        </pc:sldMkLst>
        <pc:spChg chg="mod">
          <ac:chgData name="" userId="a28eaa30c8a5d349" providerId="LiveId" clId="{5BDC9777-A5C1-4636-9E6E-88079153AC5E}" dt="2022-10-03T14:39:00.889" v="31" actId="20577"/>
          <ac:spMkLst>
            <pc:docMk/>
            <pc:sldMk cId="322051240" sldId="261"/>
            <ac:spMk id="13" creationId="{D66C82D5-21ED-6182-D686-1C426EA8D97A}"/>
          </ac:spMkLst>
        </pc:spChg>
      </pc:sldChg>
    </pc:docChg>
  </pc:docChgLst>
  <pc:docChgLst>
    <pc:chgData userId="a28eaa30c8a5d349" providerId="LiveId" clId="{A69D7363-BEB3-4897-AA58-BE6C1A8AD37F}"/>
    <pc:docChg chg="undo custSel delSld modSld">
      <pc:chgData name="" userId="a28eaa30c8a5d349" providerId="LiveId" clId="{A69D7363-BEB3-4897-AA58-BE6C1A8AD37F}" dt="2022-10-09T11:43:28.415" v="3248" actId="1076"/>
      <pc:docMkLst>
        <pc:docMk/>
      </pc:docMkLst>
      <pc:sldChg chg="addSp modSp modTransition modAnim">
        <pc:chgData name="" userId="a28eaa30c8a5d349" providerId="LiveId" clId="{A69D7363-BEB3-4897-AA58-BE6C1A8AD37F}" dt="2022-10-09T10:07:58.093" v="3168" actId="20577"/>
        <pc:sldMkLst>
          <pc:docMk/>
          <pc:sldMk cId="2614386804" sldId="257"/>
        </pc:sldMkLst>
        <pc:spChg chg="mod">
          <ac:chgData name="" userId="a28eaa30c8a5d349" providerId="LiveId" clId="{A69D7363-BEB3-4897-AA58-BE6C1A8AD37F}" dt="2022-10-09T10:07:58.093" v="3168" actId="20577"/>
          <ac:spMkLst>
            <pc:docMk/>
            <pc:sldMk cId="2614386804" sldId="257"/>
            <ac:spMk id="8" creationId="{F5E47D91-8199-4527-81AC-0FBBAC5DC49E}"/>
          </ac:spMkLst>
        </pc:spChg>
        <pc:picChg chg="add mod">
          <ac:chgData name="" userId="a28eaa30c8a5d349" providerId="LiveId" clId="{A69D7363-BEB3-4897-AA58-BE6C1A8AD37F}" dt="2022-10-03T18:53:30.734" v="113" actId="14100"/>
          <ac:picMkLst>
            <pc:docMk/>
            <pc:sldMk cId="2614386804" sldId="257"/>
            <ac:picMk id="4" creationId="{28378D8E-2F83-4C97-A8C2-ECF9491AE350}"/>
          </ac:picMkLst>
        </pc:picChg>
      </pc:sldChg>
      <pc:sldChg chg="addSp delSp modSp">
        <pc:chgData name="" userId="a28eaa30c8a5d349" providerId="LiveId" clId="{A69D7363-BEB3-4897-AA58-BE6C1A8AD37F}" dt="2022-10-09T10:11:10.053" v="3247" actId="5793"/>
        <pc:sldMkLst>
          <pc:docMk/>
          <pc:sldMk cId="4259718096" sldId="258"/>
        </pc:sldMkLst>
        <pc:spChg chg="del mod">
          <ac:chgData name="" userId="a28eaa30c8a5d349" providerId="LiveId" clId="{A69D7363-BEB3-4897-AA58-BE6C1A8AD37F}" dt="2022-10-04T19:25:15.440" v="1511"/>
          <ac:spMkLst>
            <pc:docMk/>
            <pc:sldMk cId="4259718096" sldId="258"/>
            <ac:spMk id="4" creationId="{8641B077-9619-4CB4-AA55-398494E5D5B0}"/>
          </ac:spMkLst>
        </pc:spChg>
        <pc:spChg chg="mod">
          <ac:chgData name="" userId="a28eaa30c8a5d349" providerId="LiveId" clId="{A69D7363-BEB3-4897-AA58-BE6C1A8AD37F}" dt="2022-10-09T10:11:10.053" v="3247" actId="5793"/>
          <ac:spMkLst>
            <pc:docMk/>
            <pc:sldMk cId="4259718096" sldId="258"/>
            <ac:spMk id="8" creationId="{F5E47D91-8199-4527-81AC-0FBBAC5DC49E}"/>
          </ac:spMkLst>
        </pc:spChg>
        <pc:spChg chg="mod">
          <ac:chgData name="" userId="a28eaa30c8a5d349" providerId="LiveId" clId="{A69D7363-BEB3-4897-AA58-BE6C1A8AD37F}" dt="2022-10-04T19:56:08.182" v="3065" actId="1076"/>
          <ac:spMkLst>
            <pc:docMk/>
            <pc:sldMk cId="4259718096" sldId="258"/>
            <ac:spMk id="19" creationId="{5E157735-7291-4B4E-B286-8A6B1655D3D8}"/>
          </ac:spMkLst>
        </pc:spChg>
        <pc:picChg chg="add mod">
          <ac:chgData name="" userId="a28eaa30c8a5d349" providerId="LiveId" clId="{A69D7363-BEB3-4897-AA58-BE6C1A8AD37F}" dt="2022-10-09T10:10:41.769" v="3241" actId="14100"/>
          <ac:picMkLst>
            <pc:docMk/>
            <pc:sldMk cId="4259718096" sldId="258"/>
            <ac:picMk id="6" creationId="{A4C990EE-C596-46B5-8D97-EE7A63CA2A79}"/>
          </ac:picMkLst>
        </pc:picChg>
        <pc:picChg chg="del">
          <ac:chgData name="" userId="a28eaa30c8a5d349" providerId="LiveId" clId="{A69D7363-BEB3-4897-AA58-BE6C1A8AD37F}" dt="2022-10-04T19:25:15.435" v="1509" actId="478"/>
          <ac:picMkLst>
            <pc:docMk/>
            <pc:sldMk cId="4259718096" sldId="258"/>
            <ac:picMk id="7" creationId="{CB7E022A-7EBF-BF92-9646-DF2B99FF0E97}"/>
          </ac:picMkLst>
        </pc:picChg>
        <pc:picChg chg="add mod">
          <ac:chgData name="" userId="a28eaa30c8a5d349" providerId="LiveId" clId="{A69D7363-BEB3-4897-AA58-BE6C1A8AD37F}" dt="2022-10-04T19:54:31.958" v="3051" actId="1076"/>
          <ac:picMkLst>
            <pc:docMk/>
            <pc:sldMk cId="4259718096" sldId="258"/>
            <ac:picMk id="9" creationId="{3FE87CCB-67C5-45D0-8CD8-9D700318022C}"/>
          </ac:picMkLst>
        </pc:picChg>
        <pc:picChg chg="add del mod">
          <ac:chgData name="" userId="a28eaa30c8a5d349" providerId="LiveId" clId="{A69D7363-BEB3-4897-AA58-BE6C1A8AD37F}" dt="2022-10-04T19:55:22.729" v="3060" actId="478"/>
          <ac:picMkLst>
            <pc:docMk/>
            <pc:sldMk cId="4259718096" sldId="258"/>
            <ac:picMk id="11" creationId="{9EF318BC-5A0B-4B4B-84D5-217D1F30B3E9}"/>
          </ac:picMkLst>
        </pc:picChg>
        <pc:picChg chg="del">
          <ac:chgData name="" userId="a28eaa30c8a5d349" providerId="LiveId" clId="{A69D7363-BEB3-4897-AA58-BE6C1A8AD37F}" dt="2022-10-04T19:25:16.202" v="1512" actId="478"/>
          <ac:picMkLst>
            <pc:docMk/>
            <pc:sldMk cId="4259718096" sldId="258"/>
            <ac:picMk id="12" creationId="{1461F15F-D38A-185E-CED0-12A18B8F7B75}"/>
          </ac:picMkLst>
        </pc:picChg>
        <pc:picChg chg="add del mod">
          <ac:chgData name="" userId="a28eaa30c8a5d349" providerId="LiveId" clId="{A69D7363-BEB3-4897-AA58-BE6C1A8AD37F}" dt="2022-10-04T19:55:22.729" v="3060" actId="478"/>
          <ac:picMkLst>
            <pc:docMk/>
            <pc:sldMk cId="4259718096" sldId="258"/>
            <ac:picMk id="13" creationId="{C3168886-EE4A-4DDB-A502-FED92EC5CEDD}"/>
          </ac:picMkLst>
        </pc:picChg>
        <pc:picChg chg="add del mod">
          <ac:chgData name="" userId="a28eaa30c8a5d349" providerId="LiveId" clId="{A69D7363-BEB3-4897-AA58-BE6C1A8AD37F}" dt="2022-10-04T19:55:22.729" v="3060" actId="478"/>
          <ac:picMkLst>
            <pc:docMk/>
            <pc:sldMk cId="4259718096" sldId="258"/>
            <ac:picMk id="15" creationId="{B805BFBA-5CC4-4EBC-9612-7AAB65225CD4}"/>
          </ac:picMkLst>
        </pc:picChg>
        <pc:picChg chg="add del mod">
          <ac:chgData name="" userId="a28eaa30c8a5d349" providerId="LiveId" clId="{A69D7363-BEB3-4897-AA58-BE6C1A8AD37F}" dt="2022-10-04T19:55:22.729" v="3060" actId="478"/>
          <ac:picMkLst>
            <pc:docMk/>
            <pc:sldMk cId="4259718096" sldId="258"/>
            <ac:picMk id="17" creationId="{105D1A41-BD2A-4AB5-8F48-17CDF6EC09C5}"/>
          </ac:picMkLst>
        </pc:picChg>
        <pc:picChg chg="add mod">
          <ac:chgData name="" userId="a28eaa30c8a5d349" providerId="LiveId" clId="{A69D7363-BEB3-4897-AA58-BE6C1A8AD37F}" dt="2022-10-04T19:55:41.469" v="3063" actId="1076"/>
          <ac:picMkLst>
            <pc:docMk/>
            <pc:sldMk cId="4259718096" sldId="258"/>
            <ac:picMk id="21" creationId="{777308F1-E2A9-4FC1-A10B-A0EBF5806C66}"/>
          </ac:picMkLst>
        </pc:picChg>
        <pc:picChg chg="add mod">
          <ac:chgData name="" userId="a28eaa30c8a5d349" providerId="LiveId" clId="{A69D7363-BEB3-4897-AA58-BE6C1A8AD37F}" dt="2022-10-04T19:56:21.155" v="3069" actId="14100"/>
          <ac:picMkLst>
            <pc:docMk/>
            <pc:sldMk cId="4259718096" sldId="258"/>
            <ac:picMk id="23" creationId="{AB480C0D-F18A-4424-A2F0-E5B171D1BAF2}"/>
          </ac:picMkLst>
        </pc:picChg>
        <pc:picChg chg="add mod">
          <ac:chgData name="" userId="a28eaa30c8a5d349" providerId="LiveId" clId="{A69D7363-BEB3-4897-AA58-BE6C1A8AD37F}" dt="2022-10-04T19:56:57.114" v="3072" actId="1076"/>
          <ac:picMkLst>
            <pc:docMk/>
            <pc:sldMk cId="4259718096" sldId="258"/>
            <ac:picMk id="25" creationId="{16E97208-4EAA-441A-8ECA-37AE8C99C0AE}"/>
          </ac:picMkLst>
        </pc:picChg>
      </pc:sldChg>
      <pc:sldChg chg="addSp delSp modSp">
        <pc:chgData name="" userId="a28eaa30c8a5d349" providerId="LiveId" clId="{A69D7363-BEB3-4897-AA58-BE6C1A8AD37F}" dt="2022-10-04T19:58:39.434" v="3082" actId="1076"/>
        <pc:sldMkLst>
          <pc:docMk/>
          <pc:sldMk cId="197306893" sldId="259"/>
        </pc:sldMkLst>
        <pc:spChg chg="mod">
          <ac:chgData name="" userId="a28eaa30c8a5d349" providerId="LiveId" clId="{A69D7363-BEB3-4897-AA58-BE6C1A8AD37F}" dt="2022-10-04T19:35:53.134" v="2738" actId="2710"/>
          <ac:spMkLst>
            <pc:docMk/>
            <pc:sldMk cId="197306893" sldId="259"/>
            <ac:spMk id="8" creationId="{F5E47D91-8199-4527-81AC-0FBBAC5DC49E}"/>
          </ac:spMkLst>
        </pc:spChg>
        <pc:spChg chg="del mod">
          <ac:chgData name="" userId="a28eaa30c8a5d349" providerId="LiveId" clId="{A69D7363-BEB3-4897-AA58-BE6C1A8AD37F}" dt="2022-10-04T19:31:55.700" v="2480"/>
          <ac:spMkLst>
            <pc:docMk/>
            <pc:sldMk cId="197306893" sldId="259"/>
            <ac:spMk id="14" creationId="{FB9D4EA9-E2B4-43FD-881E-AB0113484052}"/>
          </ac:spMkLst>
        </pc:spChg>
        <pc:picChg chg="add mod">
          <ac:chgData name="" userId="a28eaa30c8a5d349" providerId="LiveId" clId="{A69D7363-BEB3-4897-AA58-BE6C1A8AD37F}" dt="2022-10-04T19:58:39.434" v="3082" actId="1076"/>
          <ac:picMkLst>
            <pc:docMk/>
            <pc:sldMk cId="197306893" sldId="259"/>
            <ac:picMk id="6" creationId="{AAF5105C-6809-42AE-BDCF-FA11632B10E0}"/>
          </ac:picMkLst>
        </pc:picChg>
        <pc:picChg chg="del">
          <ac:chgData name="" userId="a28eaa30c8a5d349" providerId="LiveId" clId="{A69D7363-BEB3-4897-AA58-BE6C1A8AD37F}" dt="2022-10-04T19:31:55.696" v="2478" actId="478"/>
          <ac:picMkLst>
            <pc:docMk/>
            <pc:sldMk cId="197306893" sldId="259"/>
            <ac:picMk id="7" creationId="{BFF5207E-10A4-19A7-A16D-4766AEA5274A}"/>
          </ac:picMkLst>
        </pc:picChg>
      </pc:sldChg>
      <pc:sldChg chg="addSp delSp modSp">
        <pc:chgData name="" userId="a28eaa30c8a5d349" providerId="LiveId" clId="{A69D7363-BEB3-4897-AA58-BE6C1A8AD37F}" dt="2022-10-03T15:18:51.218" v="16" actId="20577"/>
        <pc:sldMkLst>
          <pc:docMk/>
          <pc:sldMk cId="322051240" sldId="261"/>
        </pc:sldMkLst>
        <pc:spChg chg="add del mod">
          <ac:chgData name="" userId="a28eaa30c8a5d349" providerId="LiveId" clId="{A69D7363-BEB3-4897-AA58-BE6C1A8AD37F}" dt="2022-10-03T15:18:51.218" v="16" actId="20577"/>
          <ac:spMkLst>
            <pc:docMk/>
            <pc:sldMk cId="322051240" sldId="261"/>
            <ac:spMk id="13" creationId="{D66C82D5-21ED-6182-D686-1C426EA8D97A}"/>
          </ac:spMkLst>
        </pc:spChg>
      </pc:sldChg>
      <pc:sldChg chg="addSp delSp modSp">
        <pc:chgData name="" userId="a28eaa30c8a5d349" providerId="LiveId" clId="{A69D7363-BEB3-4897-AA58-BE6C1A8AD37F}" dt="2022-10-09T10:08:27.956" v="3172" actId="6549"/>
        <pc:sldMkLst>
          <pc:docMk/>
          <pc:sldMk cId="3338188287" sldId="262"/>
        </pc:sldMkLst>
        <pc:spChg chg="del mod">
          <ac:chgData name="" userId="a28eaa30c8a5d349" providerId="LiveId" clId="{A69D7363-BEB3-4897-AA58-BE6C1A8AD37F}" dt="2022-10-04T19:16:37.051" v="628"/>
          <ac:spMkLst>
            <pc:docMk/>
            <pc:sldMk cId="3338188287" sldId="262"/>
            <ac:spMk id="6" creationId="{E5961675-C5DF-BFCC-6165-5F22BDEA6A33}"/>
          </ac:spMkLst>
        </pc:spChg>
        <pc:spChg chg="del mod">
          <ac:chgData name="" userId="a28eaa30c8a5d349" providerId="LiveId" clId="{A69D7363-BEB3-4897-AA58-BE6C1A8AD37F}" dt="2022-10-04T19:16:30.229" v="612"/>
          <ac:spMkLst>
            <pc:docMk/>
            <pc:sldMk cId="3338188287" sldId="262"/>
            <ac:spMk id="7" creationId="{48DFA46E-F67F-9EF1-79D5-E297549A73D1}"/>
          </ac:spMkLst>
        </pc:spChg>
        <pc:spChg chg="mod">
          <ac:chgData name="" userId="a28eaa30c8a5d349" providerId="LiveId" clId="{A69D7363-BEB3-4897-AA58-BE6C1A8AD37F}" dt="2022-10-09T10:08:27.956" v="3172" actId="6549"/>
          <ac:spMkLst>
            <pc:docMk/>
            <pc:sldMk cId="3338188287" sldId="262"/>
            <ac:spMk id="8" creationId="{F5E47D91-8199-4527-81AC-0FBBAC5DC49E}"/>
          </ac:spMkLst>
        </pc:spChg>
        <pc:spChg chg="del mod">
          <ac:chgData name="" userId="a28eaa30c8a5d349" providerId="LiveId" clId="{A69D7363-BEB3-4897-AA58-BE6C1A8AD37F}" dt="2022-10-04T19:16:17.931" v="576" actId="478"/>
          <ac:spMkLst>
            <pc:docMk/>
            <pc:sldMk cId="3338188287" sldId="262"/>
            <ac:spMk id="15" creationId="{C0D6331A-FC1A-B836-0144-4DB873365DEE}"/>
          </ac:spMkLst>
        </pc:spChg>
        <pc:graphicFrameChg chg="add del modGraphic">
          <ac:chgData name="" userId="a28eaa30c8a5d349" providerId="LiveId" clId="{A69D7363-BEB3-4897-AA58-BE6C1A8AD37F}" dt="2022-10-09T09:59:54.351" v="3125" actId="27309"/>
          <ac:graphicFrameMkLst>
            <pc:docMk/>
            <pc:sldMk cId="3338188287" sldId="262"/>
            <ac:graphicFrameMk id="6" creationId="{EDCA6E34-9A3A-498A-B4B4-29FE854061CB}"/>
          </ac:graphicFrameMkLst>
        </pc:graphicFrameChg>
        <pc:picChg chg="del">
          <ac:chgData name="" userId="a28eaa30c8a5d349" providerId="LiveId" clId="{A69D7363-BEB3-4897-AA58-BE6C1A8AD37F}" dt="2022-10-04T19:16:38.755" v="629" actId="478"/>
          <ac:picMkLst>
            <pc:docMk/>
            <pc:sldMk cId="3338188287" sldId="262"/>
            <ac:picMk id="4" creationId="{D317483E-A450-B549-B67E-D98997F610D5}"/>
          </ac:picMkLst>
        </pc:picChg>
        <pc:picChg chg="add mod">
          <ac:chgData name="" userId="a28eaa30c8a5d349" providerId="LiveId" clId="{A69D7363-BEB3-4897-AA58-BE6C1A8AD37F}" dt="2022-10-04T19:51:15.099" v="3038" actId="1076"/>
          <ac:picMkLst>
            <pc:docMk/>
            <pc:sldMk cId="3338188287" sldId="262"/>
            <ac:picMk id="4" creationId="{D3A1BC52-1160-4576-933A-BB46FE8D927B}"/>
          </ac:picMkLst>
        </pc:picChg>
        <pc:picChg chg="add mod">
          <ac:chgData name="" userId="a28eaa30c8a5d349" providerId="LiveId" clId="{A69D7363-BEB3-4897-AA58-BE6C1A8AD37F}" dt="2022-10-04T19:51:38.997" v="3041" actId="1076"/>
          <ac:picMkLst>
            <pc:docMk/>
            <pc:sldMk cId="3338188287" sldId="262"/>
            <ac:picMk id="7" creationId="{4F5D098D-E4D8-4141-80FA-AA7207E40801}"/>
          </ac:picMkLst>
        </pc:picChg>
        <pc:picChg chg="add del mod">
          <ac:chgData name="" userId="a28eaa30c8a5d349" providerId="LiveId" clId="{A69D7363-BEB3-4897-AA58-BE6C1A8AD37F}" dt="2022-10-04T19:40:13.897" v="3028" actId="478"/>
          <ac:picMkLst>
            <pc:docMk/>
            <pc:sldMk cId="3338188287" sldId="262"/>
            <ac:picMk id="9" creationId="{E15E37E0-18B8-403C-BFB8-B8D9A64D04F6}"/>
          </ac:picMkLst>
        </pc:picChg>
        <pc:picChg chg="del mod">
          <ac:chgData name="" userId="a28eaa30c8a5d349" providerId="LiveId" clId="{A69D7363-BEB3-4897-AA58-BE6C1A8AD37F}" dt="2022-10-04T19:16:19.899" v="578" actId="478"/>
          <ac:picMkLst>
            <pc:docMk/>
            <pc:sldMk cId="3338188287" sldId="262"/>
            <ac:picMk id="11" creationId="{F1EEFBAC-A55C-4172-970C-BEB4A20D9502}"/>
          </ac:picMkLst>
        </pc:picChg>
        <pc:picChg chg="add del mod">
          <ac:chgData name="" userId="a28eaa30c8a5d349" providerId="LiveId" clId="{A69D7363-BEB3-4897-AA58-BE6C1A8AD37F}" dt="2022-10-04T19:40:35.188" v="3031" actId="478"/>
          <ac:picMkLst>
            <pc:docMk/>
            <pc:sldMk cId="3338188287" sldId="262"/>
            <ac:picMk id="12" creationId="{0F298685-682D-4ECD-B51D-FA949D724E25}"/>
          </ac:picMkLst>
        </pc:picChg>
        <pc:picChg chg="del">
          <ac:chgData name="" userId="a28eaa30c8a5d349" providerId="LiveId" clId="{A69D7363-BEB3-4897-AA58-BE6C1A8AD37F}" dt="2022-10-04T19:16:13.725" v="562" actId="478"/>
          <ac:picMkLst>
            <pc:docMk/>
            <pc:sldMk cId="3338188287" sldId="262"/>
            <ac:picMk id="14" creationId="{23478985-194C-0690-3CEA-7F9069EBB1E1}"/>
          </ac:picMkLst>
        </pc:picChg>
      </pc:sldChg>
      <pc:sldChg chg="addSp delSp modSp addCm">
        <pc:chgData name="" userId="a28eaa30c8a5d349" providerId="LiveId" clId="{A69D7363-BEB3-4897-AA58-BE6C1A8AD37F}" dt="2022-10-09T10:09:56.348" v="3201" actId="20577"/>
        <pc:sldMkLst>
          <pc:docMk/>
          <pc:sldMk cId="1910807575" sldId="263"/>
        </pc:sldMkLst>
        <pc:spChg chg="add mod">
          <ac:chgData name="" userId="a28eaa30c8a5d349" providerId="LiveId" clId="{A69D7363-BEB3-4897-AA58-BE6C1A8AD37F}" dt="2022-10-09T10:09:56.348" v="3201" actId="20577"/>
          <ac:spMkLst>
            <pc:docMk/>
            <pc:sldMk cId="1910807575" sldId="263"/>
            <ac:spMk id="2" creationId="{3614FF49-30EB-4ABC-BE74-0D0FFA7E98A6}"/>
          </ac:spMkLst>
        </pc:spChg>
        <pc:spChg chg="mod">
          <ac:chgData name="" userId="a28eaa30c8a5d349" providerId="LiveId" clId="{A69D7363-BEB3-4897-AA58-BE6C1A8AD37F}" dt="2022-10-04T19:21:10.827" v="950" actId="20577"/>
          <ac:spMkLst>
            <pc:docMk/>
            <pc:sldMk cId="1910807575" sldId="263"/>
            <ac:spMk id="8" creationId="{F5E47D91-8199-4527-81AC-0FBBAC5DC49E}"/>
          </ac:spMkLst>
        </pc:spChg>
        <pc:grpChg chg="del mod">
          <ac:chgData name="" userId="a28eaa30c8a5d349" providerId="LiveId" clId="{A69D7363-BEB3-4897-AA58-BE6C1A8AD37F}" dt="2022-10-04T19:21:03.768" v="932" actId="478"/>
          <ac:grpSpMkLst>
            <pc:docMk/>
            <pc:sldMk cId="1910807575" sldId="263"/>
            <ac:grpSpMk id="36" creationId="{7C2C6E98-1366-7FD3-071C-8EF8BF62CCA7}"/>
          </ac:grpSpMkLst>
        </pc:grpChg>
        <pc:picChg chg="add mod">
          <ac:chgData name="" userId="a28eaa30c8a5d349" providerId="LiveId" clId="{A69D7363-BEB3-4897-AA58-BE6C1A8AD37F}" dt="2022-10-04T19:53:14.105" v="3044" actId="1076"/>
          <ac:picMkLst>
            <pc:docMk/>
            <pc:sldMk cId="1910807575" sldId="263"/>
            <ac:picMk id="6" creationId="{8E1462B3-768B-46E7-A553-C710AD2A1672}"/>
          </ac:picMkLst>
        </pc:picChg>
      </pc:sldChg>
      <pc:sldChg chg="addSp delSp modSp delAnim modAnim">
        <pc:chgData name="" userId="a28eaa30c8a5d349" providerId="LiveId" clId="{A69D7363-BEB3-4897-AA58-BE6C1A8AD37F}" dt="2022-10-09T11:43:28.415" v="3248" actId="1076"/>
        <pc:sldMkLst>
          <pc:docMk/>
          <pc:sldMk cId="751065523" sldId="264"/>
        </pc:sldMkLst>
        <pc:spChg chg="mod">
          <ac:chgData name="" userId="a28eaa30c8a5d349" providerId="LiveId" clId="{A69D7363-BEB3-4897-AA58-BE6C1A8AD37F}" dt="2022-10-09T10:03:37.103" v="3161" actId="20577"/>
          <ac:spMkLst>
            <pc:docMk/>
            <pc:sldMk cId="751065523" sldId="264"/>
            <ac:spMk id="8" creationId="{F5E47D91-8199-4527-81AC-0FBBAC5DC49E}"/>
          </ac:spMkLst>
        </pc:spChg>
        <pc:spChg chg="mod">
          <ac:chgData name="" userId="a28eaa30c8a5d349" providerId="LiveId" clId="{A69D7363-BEB3-4897-AA58-BE6C1A8AD37F}" dt="2022-10-04T19:36:04.565" v="2745" actId="5793"/>
          <ac:spMkLst>
            <pc:docMk/>
            <pc:sldMk cId="751065523" sldId="264"/>
            <ac:spMk id="9" creationId="{1AC17506-A155-213D-00A5-EFA73197B1CE}"/>
          </ac:spMkLst>
        </pc:spChg>
        <pc:spChg chg="del mod">
          <ac:chgData name="" userId="a28eaa30c8a5d349" providerId="LiveId" clId="{A69D7363-BEB3-4897-AA58-BE6C1A8AD37F}" dt="2022-10-04T19:36:11.800" v="2812"/>
          <ac:spMkLst>
            <pc:docMk/>
            <pc:sldMk cId="751065523" sldId="264"/>
            <ac:spMk id="14" creationId="{FB9D4EA9-E2B4-43FD-881E-AB0113484052}"/>
          </ac:spMkLst>
        </pc:spChg>
        <pc:spChg chg="mod">
          <ac:chgData name="" userId="a28eaa30c8a5d349" providerId="LiveId" clId="{A69D7363-BEB3-4897-AA58-BE6C1A8AD37F}" dt="2022-10-04T20:04:07.303" v="3099" actId="1076"/>
          <ac:spMkLst>
            <pc:docMk/>
            <pc:sldMk cId="751065523" sldId="264"/>
            <ac:spMk id="19" creationId="{5E157735-7291-4B4E-B286-8A6B1655D3D8}"/>
          </ac:spMkLst>
        </pc:spChg>
        <pc:picChg chg="del mod">
          <ac:chgData name="" userId="a28eaa30c8a5d349" providerId="LiveId" clId="{A69D7363-BEB3-4897-AA58-BE6C1A8AD37F}" dt="2022-10-04T19:35:58.828" v="2740" actId="478"/>
          <ac:picMkLst>
            <pc:docMk/>
            <pc:sldMk cId="751065523" sldId="264"/>
            <ac:picMk id="5" creationId="{01DA6C06-91B3-1EB6-879D-0C9FED757972}"/>
          </ac:picMkLst>
        </pc:picChg>
        <pc:picChg chg="add del mod">
          <ac:chgData name="" userId="a28eaa30c8a5d349" providerId="LiveId" clId="{A69D7363-BEB3-4897-AA58-BE6C1A8AD37F}" dt="2022-10-04T19:59:47.052" v="3085" actId="478"/>
          <ac:picMkLst>
            <pc:docMk/>
            <pc:sldMk cId="751065523" sldId="264"/>
            <ac:picMk id="6" creationId="{A0906DFE-8885-46E7-8ACE-38814A1ABF34}"/>
          </ac:picMkLst>
        </pc:picChg>
        <pc:picChg chg="add del mod">
          <ac:chgData name="" userId="a28eaa30c8a5d349" providerId="LiveId" clId="{A69D7363-BEB3-4897-AA58-BE6C1A8AD37F}" dt="2022-10-04T20:01:43.455" v="3089" actId="478"/>
          <ac:picMkLst>
            <pc:docMk/>
            <pc:sldMk cId="751065523" sldId="264"/>
            <ac:picMk id="7" creationId="{302654B0-EBE2-4840-9995-B01A0A9C7660}"/>
          </ac:picMkLst>
        </pc:picChg>
        <pc:picChg chg="del mod">
          <ac:chgData name="" userId="a28eaa30c8a5d349" providerId="LiveId" clId="{A69D7363-BEB3-4897-AA58-BE6C1A8AD37F}" dt="2022-10-04T19:35:59.646" v="2742" actId="478"/>
          <ac:picMkLst>
            <pc:docMk/>
            <pc:sldMk cId="751065523" sldId="264"/>
            <ac:picMk id="10" creationId="{774101D6-803B-870D-0FCC-CD287F701C92}"/>
          </ac:picMkLst>
        </pc:picChg>
        <pc:picChg chg="add mod">
          <ac:chgData name="" userId="a28eaa30c8a5d349" providerId="LiveId" clId="{A69D7363-BEB3-4897-AA58-BE6C1A8AD37F}" dt="2022-10-04T20:04:36.650" v="3109" actId="1076"/>
          <ac:picMkLst>
            <pc:docMk/>
            <pc:sldMk cId="751065523" sldId="264"/>
            <ac:picMk id="10" creationId="{D6AF05FB-81CE-4B73-94E9-831ADF62ED0F}"/>
          </ac:picMkLst>
        </pc:picChg>
        <pc:picChg chg="add mod">
          <ac:chgData name="" userId="a28eaa30c8a5d349" providerId="LiveId" clId="{A69D7363-BEB3-4897-AA58-BE6C1A8AD37F}" dt="2022-10-09T11:43:28.415" v="3248" actId="1076"/>
          <ac:picMkLst>
            <pc:docMk/>
            <pc:sldMk cId="751065523" sldId="264"/>
            <ac:picMk id="11" creationId="{786B54F3-A707-4CEA-AD3B-CF818925C493}"/>
          </ac:picMkLst>
        </pc:picChg>
        <pc:picChg chg="add mod">
          <ac:chgData name="" userId="a28eaa30c8a5d349" providerId="LiveId" clId="{A69D7363-BEB3-4897-AA58-BE6C1A8AD37F}" dt="2022-10-04T20:04:30.875" v="3106" actId="1076"/>
          <ac:picMkLst>
            <pc:docMk/>
            <pc:sldMk cId="751065523" sldId="264"/>
            <ac:picMk id="12" creationId="{6372EF43-B2A5-42D6-A097-3A1D61554374}"/>
          </ac:picMkLst>
        </pc:picChg>
      </pc:sldChg>
      <pc:sldChg chg="addSp delSp modSp">
        <pc:chgData name="" userId="a28eaa30c8a5d349" providerId="LiveId" clId="{A69D7363-BEB3-4897-AA58-BE6C1A8AD37F}" dt="2022-10-09T10:02:32.490" v="3130" actId="20577"/>
        <pc:sldMkLst>
          <pc:docMk/>
          <pc:sldMk cId="2655859662" sldId="270"/>
        </pc:sldMkLst>
        <pc:spChg chg="del mod">
          <ac:chgData name="" userId="a28eaa30c8a5d349" providerId="LiveId" clId="{A69D7363-BEB3-4897-AA58-BE6C1A8AD37F}" dt="2022-10-04T19:30:14.473" v="2047" actId="478"/>
          <ac:spMkLst>
            <pc:docMk/>
            <pc:sldMk cId="2655859662" sldId="270"/>
            <ac:spMk id="4" creationId="{8641B077-9619-4CB4-AA55-398494E5D5B0}"/>
          </ac:spMkLst>
        </pc:spChg>
        <pc:spChg chg="mod">
          <ac:chgData name="" userId="a28eaa30c8a5d349" providerId="LiveId" clId="{A69D7363-BEB3-4897-AA58-BE6C1A8AD37F}" dt="2022-10-09T10:02:32.490" v="3130" actId="20577"/>
          <ac:spMkLst>
            <pc:docMk/>
            <pc:sldMk cId="2655859662" sldId="270"/>
            <ac:spMk id="8" creationId="{F5E47D91-8199-4527-81AC-0FBBAC5DC49E}"/>
          </ac:spMkLst>
        </pc:spChg>
        <pc:picChg chg="add mod">
          <ac:chgData name="" userId="a28eaa30c8a5d349" providerId="LiveId" clId="{A69D7363-BEB3-4897-AA58-BE6C1A8AD37F}" dt="2022-10-04T19:58:07.423" v="3076" actId="1076"/>
          <ac:picMkLst>
            <pc:docMk/>
            <pc:sldMk cId="2655859662" sldId="270"/>
            <ac:picMk id="6" creationId="{5DC87367-CFA6-4D12-924C-9E651F94A2B9}"/>
          </ac:picMkLst>
        </pc:picChg>
        <pc:picChg chg="del">
          <ac:chgData name="" userId="a28eaa30c8a5d349" providerId="LiveId" clId="{A69D7363-BEB3-4897-AA58-BE6C1A8AD37F}" dt="2022-10-04T19:28:58.953" v="1815" actId="478"/>
          <ac:picMkLst>
            <pc:docMk/>
            <pc:sldMk cId="2655859662" sldId="270"/>
            <ac:picMk id="9" creationId="{32A86313-2D34-89F0-9184-D104CD1E51F6}"/>
          </ac:picMkLst>
        </pc:picChg>
        <pc:picChg chg="del">
          <ac:chgData name="" userId="a28eaa30c8a5d349" providerId="LiveId" clId="{A69D7363-BEB3-4897-AA58-BE6C1A8AD37F}" dt="2022-10-04T19:29:00.394" v="1816" actId="478"/>
          <ac:picMkLst>
            <pc:docMk/>
            <pc:sldMk cId="2655859662" sldId="270"/>
            <ac:picMk id="11" creationId="{B5A0B498-E60D-D873-A0BF-1F66AE6AD9BD}"/>
          </ac:picMkLst>
        </pc:picChg>
        <pc:picChg chg="del">
          <ac:chgData name="" userId="a28eaa30c8a5d349" providerId="LiveId" clId="{A69D7363-BEB3-4897-AA58-BE6C1A8AD37F}" dt="2022-10-04T19:29:04.588" v="1817" actId="478"/>
          <ac:picMkLst>
            <pc:docMk/>
            <pc:sldMk cId="2655859662" sldId="270"/>
            <ac:picMk id="14" creationId="{80B37CC9-1277-5C7A-9F73-A47AC896DE7C}"/>
          </ac:picMkLst>
        </pc:picChg>
        <pc:picChg chg="del">
          <ac:chgData name="" userId="a28eaa30c8a5d349" providerId="LiveId" clId="{A69D7363-BEB3-4897-AA58-BE6C1A8AD37F}" dt="2022-10-04T19:29:05.743" v="1818" actId="478"/>
          <ac:picMkLst>
            <pc:docMk/>
            <pc:sldMk cId="2655859662" sldId="270"/>
            <ac:picMk id="16" creationId="{58D51A1F-4C97-383D-07B0-E44D03F88E17}"/>
          </ac:picMkLst>
        </pc:picChg>
        <pc:picChg chg="del">
          <ac:chgData name="" userId="a28eaa30c8a5d349" providerId="LiveId" clId="{A69D7363-BEB3-4897-AA58-BE6C1A8AD37F}" dt="2022-10-04T19:29:07.147" v="1821" actId="478"/>
          <ac:picMkLst>
            <pc:docMk/>
            <pc:sldMk cId="2655859662" sldId="270"/>
            <ac:picMk id="18" creationId="{38E1BDD5-A0A8-8BDB-C0EC-81FCBF4BCB4D}"/>
          </ac:picMkLst>
        </pc:picChg>
        <pc:picChg chg="del mod">
          <ac:chgData name="" userId="a28eaa30c8a5d349" providerId="LiveId" clId="{A69D7363-BEB3-4897-AA58-BE6C1A8AD37F}" dt="2022-10-04T19:29:06.454" v="1820" actId="478"/>
          <ac:picMkLst>
            <pc:docMk/>
            <pc:sldMk cId="2655859662" sldId="270"/>
            <ac:picMk id="22" creationId="{8B8E20B1-9B5E-E7D1-94BF-A8835AF3C13B}"/>
          </ac:picMkLst>
        </pc:picChg>
        <pc:picChg chg="del">
          <ac:chgData name="" userId="a28eaa30c8a5d349" providerId="LiveId" clId="{A69D7363-BEB3-4897-AA58-BE6C1A8AD37F}" dt="2022-10-04T19:29:07.896" v="1822" actId="478"/>
          <ac:picMkLst>
            <pc:docMk/>
            <pc:sldMk cId="2655859662" sldId="270"/>
            <ac:picMk id="24" creationId="{57CA9584-1501-F825-4010-6C5E0AFFF6F9}"/>
          </ac:picMkLst>
        </pc:picChg>
      </pc:sldChg>
    </pc:docChg>
  </pc:docChgLst>
  <pc:docChgLst>
    <pc:chgData userId="a28eaa30c8a5d349" providerId="LiveId" clId="{1BE15226-0E2E-4760-B307-79F296EEE7F0}"/>
    <pc:docChg chg="modSld">
      <pc:chgData name="" userId="a28eaa30c8a5d349" providerId="LiveId" clId="{1BE15226-0E2E-4760-B307-79F296EEE7F0}" dt="2022-10-17T06:57:41.551" v="36"/>
      <pc:docMkLst>
        <pc:docMk/>
      </pc:docMkLst>
      <pc:sldChg chg="modAnim">
        <pc:chgData name="" userId="a28eaa30c8a5d349" providerId="LiveId" clId="{1BE15226-0E2E-4760-B307-79F296EEE7F0}" dt="2022-10-17T06:54:06.145" v="15"/>
        <pc:sldMkLst>
          <pc:docMk/>
          <pc:sldMk cId="2614386804" sldId="257"/>
        </pc:sldMkLst>
      </pc:sldChg>
      <pc:sldChg chg="modAnim">
        <pc:chgData name="" userId="a28eaa30c8a5d349" providerId="LiveId" clId="{1BE15226-0E2E-4760-B307-79F296EEE7F0}" dt="2022-10-17T06:56:50.498" v="28"/>
        <pc:sldMkLst>
          <pc:docMk/>
          <pc:sldMk cId="4259718096" sldId="258"/>
        </pc:sldMkLst>
      </pc:sldChg>
      <pc:sldChg chg="modAnim">
        <pc:chgData name="" userId="a28eaa30c8a5d349" providerId="LiveId" clId="{1BE15226-0E2E-4760-B307-79F296EEE7F0}" dt="2022-10-17T06:57:41.551" v="36"/>
        <pc:sldMkLst>
          <pc:docMk/>
          <pc:sldMk cId="197306893" sldId="259"/>
        </pc:sldMkLst>
      </pc:sldChg>
      <pc:sldChg chg="modAnim">
        <pc:chgData name="" userId="a28eaa30c8a5d349" providerId="LiveId" clId="{1BE15226-0E2E-4760-B307-79F296EEE7F0}" dt="2022-10-17T06:55:16.675" v="20"/>
        <pc:sldMkLst>
          <pc:docMk/>
          <pc:sldMk cId="3338188287" sldId="262"/>
        </pc:sldMkLst>
      </pc:sldChg>
      <pc:sldChg chg="modAnim">
        <pc:chgData name="" userId="a28eaa30c8a5d349" providerId="LiveId" clId="{1BE15226-0E2E-4760-B307-79F296EEE7F0}" dt="2022-10-17T06:56:16.171" v="24"/>
        <pc:sldMkLst>
          <pc:docMk/>
          <pc:sldMk cId="1910807575" sldId="263"/>
        </pc:sldMkLst>
      </pc:sldChg>
      <pc:sldChg chg="modAnim">
        <pc:chgData name="" userId="a28eaa30c8a5d349" providerId="LiveId" clId="{1BE15226-0E2E-4760-B307-79F296EEE7F0}" dt="2022-10-17T06:57:17.314" v="32"/>
        <pc:sldMkLst>
          <pc:docMk/>
          <pc:sldMk cId="2655859662" sldId="270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04T21:22:07.58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1D30EE-1393-4FCF-93EC-BA3DF2EFF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78733B1-7727-48BB-8D34-1092C2D173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1420D0C-EFEB-4706-9903-47AC21C2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D536-9BEE-49D1-8CE8-789CE0B86A89}" type="datetimeFigureOut">
              <a:rPr lang="hr-HR" smtClean="0"/>
              <a:t>25.10.2022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F9EBDCB-7FFF-4C44-87C4-BF2D97FC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D78457A-D434-46CD-8C86-2032C1581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9D4E-3E1B-4EA5-91D8-A354F52DBE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1751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7C7DB2-8CAC-419F-863D-1F32211A5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CEB3944-A16A-4CF7-B6E3-C6E176587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B22EA13-90D7-4B9B-8F38-4A48FFA1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D536-9BEE-49D1-8CE8-789CE0B86A89}" type="datetimeFigureOut">
              <a:rPr lang="hr-HR" smtClean="0"/>
              <a:t>25.10.2022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CBD1A3-CE8A-4B5B-8128-C9C384411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D7D878D-4631-42F5-A4B7-D070951FE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9D4E-3E1B-4EA5-91D8-A354F52DBE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273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1642FDAB-8B23-4964-8E00-73061529E9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892106D-3A23-4560-9B6A-4286817E0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584EE54-E99A-4CE3-BE02-5ACF11B84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D536-9BEE-49D1-8CE8-789CE0B86A89}" type="datetimeFigureOut">
              <a:rPr lang="hr-HR" smtClean="0"/>
              <a:t>25.10.2022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40DACBF-3D87-47FD-8ECC-C3978B919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1EBB0A8-CB04-4F94-887E-15A5E6182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9D4E-3E1B-4EA5-91D8-A354F52DBE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384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6DB784-D72B-4367-B2BE-DFE7E274F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8924FA5-1432-4669-A981-70B0B069F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98D138B-5BDE-4798-B1B1-91928EA97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D536-9BEE-49D1-8CE8-789CE0B86A89}" type="datetimeFigureOut">
              <a:rPr lang="hr-HR" smtClean="0"/>
              <a:t>25.10.2022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6FCD919-5B20-4A88-9CA6-D4D1E165E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9C2D6FC-E445-4D17-A248-5B0F3E72B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9D4E-3E1B-4EA5-91D8-A354F52DBE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471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C470FE-650F-47B0-867C-FC74051D3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85340B3-4403-4D98-ACA3-73EBEE0F1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408C04A-01F4-456C-97B8-EE2A80977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D536-9BEE-49D1-8CE8-789CE0B86A89}" type="datetimeFigureOut">
              <a:rPr lang="hr-HR" smtClean="0"/>
              <a:t>25.10.2022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301EAA1-388F-4B10-A4E6-7749E655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507E6D2-94D0-4768-B171-C1D3AE0D2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9D4E-3E1B-4EA5-91D8-A354F52DBE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485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F2338C-1CCA-47D6-B959-8059B1258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7D7F34F-BEA5-44E6-8FEC-F4634F41FF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0042ECE-477C-4095-B409-FDDA919CE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79B8CE2-DEDA-46B7-8F2F-A3FBE24A2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D536-9BEE-49D1-8CE8-789CE0B86A89}" type="datetimeFigureOut">
              <a:rPr lang="hr-HR" smtClean="0"/>
              <a:t>25.10.2022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270801F-7E23-48FF-88DF-041DA0E25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CD6F17E-D1E0-4F37-93FC-D3B800FB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9D4E-3E1B-4EA5-91D8-A354F52DBE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710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4C2BE9-7DDC-4320-88F6-9A5DED122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F14B0D2-BC61-4612-8AE9-7DC7CDF3E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B84FDB7-C38A-4C9F-8270-A542B5359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2B7ECC70-55D8-4DC6-8EA4-72F463487A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774A945E-C36B-473C-94F7-4ED57225EE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2F5B758-F9C4-405E-BD29-617E67A8B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D536-9BEE-49D1-8CE8-789CE0B86A89}" type="datetimeFigureOut">
              <a:rPr lang="hr-HR" smtClean="0"/>
              <a:t>25.10.2022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C731184-7331-4E79-A4F5-5AF2BE92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BC9F07EF-BF5D-4A43-9403-24FB671E3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9D4E-3E1B-4EA5-91D8-A354F52DBE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277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078937-8D66-4DCB-A009-2264158AF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44EDAC7-402B-48AC-AEAF-D082A219B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D536-9BEE-49D1-8CE8-789CE0B86A89}" type="datetimeFigureOut">
              <a:rPr lang="hr-HR" smtClean="0"/>
              <a:t>25.10.2022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594DBE0-4DFA-456D-8BC8-3913A5A8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287322B-BC35-41FD-8AAE-235BD02D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9D4E-3E1B-4EA5-91D8-A354F52DBE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90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C5B28654-67E9-4FF9-A897-4C2B67AF4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D536-9BEE-49D1-8CE8-789CE0B86A89}" type="datetimeFigureOut">
              <a:rPr lang="hr-HR" smtClean="0"/>
              <a:t>25.10.2022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E8A0BDF-2C54-4F4D-89FB-758AD2820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8A2BFC4-F978-49DE-B1FB-D254BF94D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9D4E-3E1B-4EA5-91D8-A354F52DBE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3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5DCF9C-376B-439B-9991-BD5ADE42F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6F0F88-5E79-4EB7-8838-B611D35DA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0D8D2CA-4E28-4177-A513-DFCF2CEFF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449CE7C-C16B-4984-90DD-ADA29C396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D536-9BEE-49D1-8CE8-789CE0B86A89}" type="datetimeFigureOut">
              <a:rPr lang="hr-HR" smtClean="0"/>
              <a:t>25.10.2022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C5AC525-F0F7-4EA7-A9B1-3A198189B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C1BA90A-2CE1-4EA6-BC5E-82379979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9D4E-3E1B-4EA5-91D8-A354F52DBE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424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F94670-8B05-466F-A711-B0D88C613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96355479-E982-4C9C-89FE-781FD0F30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DCE1582-36DD-4064-AA84-E52E04E74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21306F8-4230-4BA8-A5C6-9C34D2B02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D536-9BEE-49D1-8CE8-789CE0B86A89}" type="datetimeFigureOut">
              <a:rPr lang="hr-HR" smtClean="0"/>
              <a:t>25.10.2022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0BF53B3-878F-457A-BD4C-FBDEEAC62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1AE57EC-2EFF-4A57-AC3C-3F8020279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9D4E-3E1B-4EA5-91D8-A354F52DBE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264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D138E6B9-FC5A-4A31-85D6-76C7E1A1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7AE7B97-6AAB-4FA8-9FEF-505447569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7EC8779-B2C0-47E7-9BDF-43310FB44C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D536-9BEE-49D1-8CE8-789CE0B86A89}" type="datetimeFigureOut">
              <a:rPr lang="hr-HR" smtClean="0"/>
              <a:t>25.10.2022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C56CAC8-D205-4444-BD8E-62BD631C9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7234DE7-F7CC-4A06-977F-761F56757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79D4E-3E1B-4EA5-91D8-A354F52DBE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505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comments" Target="../comments/commen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png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5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6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B1E7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ipsa 20">
            <a:extLst>
              <a:ext uri="{FF2B5EF4-FFF2-40B4-BE49-F238E27FC236}">
                <a16:creationId xmlns:a16="http://schemas.microsoft.com/office/drawing/2014/main" id="{9A66456E-5F54-49D2-87CE-851433B46847}"/>
              </a:ext>
            </a:extLst>
          </p:cNvPr>
          <p:cNvSpPr/>
          <p:nvPr/>
        </p:nvSpPr>
        <p:spPr>
          <a:xfrm>
            <a:off x="-318977" y="3806456"/>
            <a:ext cx="5443870" cy="5443870"/>
          </a:xfrm>
          <a:prstGeom prst="ellipse">
            <a:avLst/>
          </a:prstGeom>
          <a:solidFill>
            <a:srgbClr val="1BB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id="{5E157735-7291-4B4E-B286-8A6B1655D3D8}"/>
              </a:ext>
            </a:extLst>
          </p:cNvPr>
          <p:cNvSpPr/>
          <p:nvPr/>
        </p:nvSpPr>
        <p:spPr>
          <a:xfrm>
            <a:off x="6200775" y="-3534206"/>
            <a:ext cx="4989405" cy="4989405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390F2A1-A185-457E-B834-8975E809E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943" y="5738744"/>
            <a:ext cx="3448050" cy="638671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CD2F813E-220D-429E-941F-CE0E06BAC3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6" t="20488" r="54065" b="24092"/>
          <a:stretch/>
        </p:blipFill>
        <p:spPr>
          <a:xfrm>
            <a:off x="707080" y="0"/>
            <a:ext cx="4015948" cy="6858000"/>
          </a:xfrm>
          <a:prstGeom prst="rect">
            <a:avLst/>
          </a:prstGeom>
        </p:spPr>
      </p:pic>
      <p:sp>
        <p:nvSpPr>
          <p:cNvPr id="20" name="Elipsa 19">
            <a:extLst>
              <a:ext uri="{FF2B5EF4-FFF2-40B4-BE49-F238E27FC236}">
                <a16:creationId xmlns:a16="http://schemas.microsoft.com/office/drawing/2014/main" id="{BB514E1D-089E-4C3F-9F87-A0092EB4B59F}"/>
              </a:ext>
            </a:extLst>
          </p:cNvPr>
          <p:cNvSpPr/>
          <p:nvPr/>
        </p:nvSpPr>
        <p:spPr>
          <a:xfrm>
            <a:off x="-382593" y="263578"/>
            <a:ext cx="1509823" cy="1509823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>
                <a:latin typeface="Montserrat SemiBold" panose="00000700000000000000" pitchFamily="2" charset="-18"/>
              </a:rPr>
              <a:t>  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993B9735-6578-4791-21F7-96F4D33159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451" y="5900882"/>
            <a:ext cx="1823469" cy="476533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8CB0B901-E31C-EB4F-570A-EBC35FC9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422" y="2903385"/>
            <a:ext cx="6263498" cy="1806141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D66C82D5-21ED-6182-D686-1C426EA8D97A}"/>
              </a:ext>
            </a:extLst>
          </p:cNvPr>
          <p:cNvSpPr txBox="1"/>
          <p:nvPr/>
        </p:nvSpPr>
        <p:spPr>
          <a:xfrm>
            <a:off x="5702768" y="769479"/>
            <a:ext cx="5300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>
                <a:solidFill>
                  <a:srgbClr val="3A3A3C"/>
                </a:solidFill>
                <a:latin typeface="Montserrat" panose="00000500000000000000" pitchFamily="2" charset="-18"/>
              </a:rPr>
              <a:t>Srednje škole</a:t>
            </a:r>
          </a:p>
          <a:p>
            <a:pPr algn="ctr"/>
            <a:endParaRPr lang="hr-HR" sz="3600" b="1" dirty="0">
              <a:solidFill>
                <a:srgbClr val="3A3A3C"/>
              </a:solidFill>
              <a:latin typeface="Montserrat" panose="00000500000000000000" pitchFamily="2" charset="-1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05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B1E7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ipsa 15">
            <a:extLst>
              <a:ext uri="{FF2B5EF4-FFF2-40B4-BE49-F238E27FC236}">
                <a16:creationId xmlns:a16="http://schemas.microsoft.com/office/drawing/2014/main" id="{FC8236D2-D45B-A00A-6FAE-8C8462777870}"/>
              </a:ext>
            </a:extLst>
          </p:cNvPr>
          <p:cNvSpPr/>
          <p:nvPr/>
        </p:nvSpPr>
        <p:spPr>
          <a:xfrm>
            <a:off x="-770161" y="5003878"/>
            <a:ext cx="5443870" cy="5443870"/>
          </a:xfrm>
          <a:prstGeom prst="ellipse">
            <a:avLst/>
          </a:prstGeom>
          <a:solidFill>
            <a:srgbClr val="1BB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id="{BB514E1D-089E-4C3F-9F87-A0092EB4B59F}"/>
              </a:ext>
            </a:extLst>
          </p:cNvPr>
          <p:cNvSpPr/>
          <p:nvPr/>
        </p:nvSpPr>
        <p:spPr>
          <a:xfrm>
            <a:off x="-382593" y="263578"/>
            <a:ext cx="1509823" cy="1509823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id="{5E157735-7291-4B4E-B286-8A6B1655D3D8}"/>
              </a:ext>
            </a:extLst>
          </p:cNvPr>
          <p:cNvSpPr/>
          <p:nvPr/>
        </p:nvSpPr>
        <p:spPr>
          <a:xfrm>
            <a:off x="6200775" y="-3534206"/>
            <a:ext cx="4989405" cy="4989405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F5E47D91-8199-4527-81AC-0FBBAC5DC49E}"/>
              </a:ext>
            </a:extLst>
          </p:cNvPr>
          <p:cNvSpPr txBox="1"/>
          <p:nvPr/>
        </p:nvSpPr>
        <p:spPr>
          <a:xfrm>
            <a:off x="597417" y="557584"/>
            <a:ext cx="726358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3A3A3C"/>
                </a:solidFill>
                <a:latin typeface="Montserrat" panose="00000500000000000000" pitchFamily="2" charset="-18"/>
              </a:rPr>
              <a:t>Srednje škole u Vinkovcima:</a:t>
            </a:r>
          </a:p>
          <a:p>
            <a:pPr>
              <a:lnSpc>
                <a:spcPct val="150000"/>
              </a:lnSpc>
            </a:pPr>
            <a:r>
              <a:rPr lang="hr-HR" sz="3600" b="1" dirty="0">
                <a:solidFill>
                  <a:srgbClr val="3A3A3C"/>
                </a:solidFill>
                <a:latin typeface="Montserrat" panose="00000500000000000000" pitchFamily="2" charset="-18"/>
              </a:rPr>
              <a:t>	</a:t>
            </a:r>
            <a:r>
              <a:rPr lang="hr-HR" sz="2000" b="1" dirty="0">
                <a:solidFill>
                  <a:srgbClr val="3A3A3C"/>
                </a:solidFill>
                <a:latin typeface="Montserrat" panose="00000500000000000000" pitchFamily="2" charset="-18"/>
              </a:rPr>
              <a:t>- </a:t>
            </a:r>
            <a:r>
              <a:rPr lang="hr-HR" sz="2000" dirty="0">
                <a:solidFill>
                  <a:srgbClr val="3A3A3C"/>
                </a:solidFill>
                <a:latin typeface="Montserrat" panose="00000500000000000000" pitchFamily="2" charset="-18"/>
              </a:rPr>
              <a:t>Tehnička škola Ruđera Boškovića Vinkovci</a:t>
            </a:r>
          </a:p>
          <a:p>
            <a:pPr>
              <a:lnSpc>
                <a:spcPct val="150000"/>
              </a:lnSpc>
            </a:pPr>
            <a:r>
              <a:rPr lang="hr-HR" sz="2000" dirty="0">
                <a:solidFill>
                  <a:srgbClr val="3A3A3C"/>
                </a:solidFill>
                <a:latin typeface="Montserrat" panose="00000500000000000000" pitchFamily="2" charset="-18"/>
              </a:rPr>
              <a:t>	- Srednja strukovna škola Vinkovci</a:t>
            </a:r>
          </a:p>
          <a:p>
            <a:pPr>
              <a:lnSpc>
                <a:spcPct val="150000"/>
              </a:lnSpc>
            </a:pPr>
            <a:r>
              <a:rPr lang="hr-HR" sz="2000" dirty="0">
                <a:solidFill>
                  <a:srgbClr val="3A3A3C"/>
                </a:solidFill>
                <a:latin typeface="Montserrat" panose="00000500000000000000" pitchFamily="2" charset="-18"/>
              </a:rPr>
              <a:t>	- Ekonomska škola Ivana </a:t>
            </a:r>
            <a:r>
              <a:rPr lang="hr-HR" sz="2000" dirty="0" err="1">
                <a:solidFill>
                  <a:srgbClr val="3A3A3C"/>
                </a:solidFill>
                <a:latin typeface="Montserrat" panose="00000500000000000000" pitchFamily="2" charset="-18"/>
              </a:rPr>
              <a:t>Domca</a:t>
            </a:r>
            <a:r>
              <a:rPr lang="hr-HR" sz="2000" dirty="0">
                <a:solidFill>
                  <a:srgbClr val="3A3A3C"/>
                </a:solidFill>
                <a:latin typeface="Montserrat" panose="00000500000000000000" pitchFamily="2" charset="-18"/>
              </a:rPr>
              <a:t> Vinkovci</a:t>
            </a:r>
          </a:p>
          <a:p>
            <a:pPr>
              <a:lnSpc>
                <a:spcPct val="150000"/>
              </a:lnSpc>
            </a:pPr>
            <a:r>
              <a:rPr lang="hr-HR" sz="2000" dirty="0">
                <a:solidFill>
                  <a:srgbClr val="3A3A3C"/>
                </a:solidFill>
                <a:latin typeface="Montserrat" panose="00000500000000000000" pitchFamily="2" charset="-18"/>
              </a:rPr>
              <a:t>	- Zdravstveno i Veterinarska škola Dr. Andrija 		Štampar Vinkovci</a:t>
            </a:r>
          </a:p>
          <a:p>
            <a:pPr>
              <a:lnSpc>
                <a:spcPct val="150000"/>
              </a:lnSpc>
            </a:pPr>
            <a:r>
              <a:rPr lang="hr-HR" sz="2000" dirty="0">
                <a:solidFill>
                  <a:srgbClr val="3A3A3C"/>
                </a:solidFill>
                <a:latin typeface="Montserrat" panose="00000500000000000000" pitchFamily="2" charset="-18"/>
              </a:rPr>
              <a:t>	- </a:t>
            </a:r>
            <a:r>
              <a:rPr lang="hr-HR" sz="2000" dirty="0" err="1">
                <a:solidFill>
                  <a:srgbClr val="3A3A3C"/>
                </a:solidFill>
                <a:latin typeface="Montserrat" panose="00000500000000000000" pitchFamily="2" charset="-18"/>
              </a:rPr>
              <a:t>Drvodjelska</a:t>
            </a:r>
            <a:r>
              <a:rPr lang="hr-HR" sz="2000" dirty="0">
                <a:solidFill>
                  <a:srgbClr val="3A3A3C"/>
                </a:solidFill>
                <a:latin typeface="Montserrat" panose="00000500000000000000" pitchFamily="2" charset="-18"/>
              </a:rPr>
              <a:t> škola Vinkovci</a:t>
            </a:r>
          </a:p>
          <a:p>
            <a:pPr>
              <a:lnSpc>
                <a:spcPct val="150000"/>
              </a:lnSpc>
            </a:pPr>
            <a:r>
              <a:rPr lang="hr-HR" sz="2000" dirty="0">
                <a:solidFill>
                  <a:srgbClr val="3A3A3C"/>
                </a:solidFill>
                <a:latin typeface="Montserrat" panose="00000500000000000000" pitchFamily="2" charset="-18"/>
              </a:rPr>
              <a:t>	- Gimnazija M. A. </a:t>
            </a:r>
            <a:r>
              <a:rPr lang="hr-HR" sz="2000" dirty="0" err="1">
                <a:solidFill>
                  <a:srgbClr val="3A3A3C"/>
                </a:solidFill>
                <a:latin typeface="Montserrat" panose="00000500000000000000" pitchFamily="2" charset="-18"/>
              </a:rPr>
              <a:t>Reljkovića</a:t>
            </a:r>
            <a:r>
              <a:rPr lang="hr-HR" sz="2000" dirty="0">
                <a:solidFill>
                  <a:srgbClr val="3A3A3C"/>
                </a:solidFill>
                <a:latin typeface="Montserrat" panose="00000500000000000000" pitchFamily="2" charset="-18"/>
              </a:rPr>
              <a:t> Vinkovci</a:t>
            </a:r>
          </a:p>
          <a:p>
            <a:endParaRPr lang="hr-HR" sz="2000" b="1" dirty="0">
              <a:solidFill>
                <a:srgbClr val="3A3A3C"/>
              </a:solidFill>
              <a:latin typeface="Montserrat" panose="00000500000000000000" pitchFamily="2" charset="-18"/>
            </a:endParaRPr>
          </a:p>
          <a:p>
            <a:r>
              <a:rPr lang="hr-HR" sz="2000" b="1" dirty="0">
                <a:solidFill>
                  <a:srgbClr val="3A3A3C"/>
                </a:solidFill>
                <a:latin typeface="Montserrat" panose="00000500000000000000" pitchFamily="2" charset="-18"/>
              </a:rPr>
              <a:t>	</a:t>
            </a:r>
            <a:r>
              <a:rPr lang="hr-HR" sz="3600" b="1" dirty="0">
                <a:solidFill>
                  <a:srgbClr val="3A3A3C"/>
                </a:solidFill>
                <a:latin typeface="Montserrat" panose="00000500000000000000" pitchFamily="2" charset="-18"/>
              </a:rPr>
              <a:t>	</a:t>
            </a:r>
          </a:p>
          <a:p>
            <a:endParaRPr lang="hr-HR" sz="3600" b="1" dirty="0">
              <a:solidFill>
                <a:srgbClr val="3A3A3C"/>
              </a:solidFill>
              <a:latin typeface="Montserrat" panose="00000500000000000000" pitchFamily="2" charset="-18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7DC4D42-0564-4655-ADCF-0EF3EA698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7" y="5889720"/>
            <a:ext cx="3448050" cy="63867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D360168-BEBA-A8BB-6EEB-A51B8DCC8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477" y="5702767"/>
            <a:ext cx="2863173" cy="82562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28378D8E-2F83-4C97-A8C2-ECF9491AE3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942" y="2290439"/>
            <a:ext cx="3905129" cy="29288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4386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B1E7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ipsa 19">
            <a:extLst>
              <a:ext uri="{FF2B5EF4-FFF2-40B4-BE49-F238E27FC236}">
                <a16:creationId xmlns:a16="http://schemas.microsoft.com/office/drawing/2014/main" id="{BB514E1D-089E-4C3F-9F87-A0092EB4B59F}"/>
              </a:ext>
            </a:extLst>
          </p:cNvPr>
          <p:cNvSpPr/>
          <p:nvPr/>
        </p:nvSpPr>
        <p:spPr>
          <a:xfrm>
            <a:off x="-382593" y="263578"/>
            <a:ext cx="1509823" cy="1509823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id="{9A66456E-5F54-49D2-87CE-851433B46847}"/>
              </a:ext>
            </a:extLst>
          </p:cNvPr>
          <p:cNvSpPr/>
          <p:nvPr/>
        </p:nvSpPr>
        <p:spPr>
          <a:xfrm>
            <a:off x="-770161" y="5003878"/>
            <a:ext cx="5443870" cy="5443870"/>
          </a:xfrm>
          <a:prstGeom prst="ellipse">
            <a:avLst/>
          </a:prstGeom>
          <a:solidFill>
            <a:srgbClr val="1BB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id="{5E157735-7291-4B4E-B286-8A6B1655D3D8}"/>
              </a:ext>
            </a:extLst>
          </p:cNvPr>
          <p:cNvSpPr/>
          <p:nvPr/>
        </p:nvSpPr>
        <p:spPr>
          <a:xfrm>
            <a:off x="6200775" y="-3534206"/>
            <a:ext cx="4989405" cy="4989405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F5E47D91-8199-4527-81AC-0FBBAC5DC49E}"/>
              </a:ext>
            </a:extLst>
          </p:cNvPr>
          <p:cNvSpPr txBox="1"/>
          <p:nvPr/>
        </p:nvSpPr>
        <p:spPr>
          <a:xfrm>
            <a:off x="1794654" y="837095"/>
            <a:ext cx="7263588" cy="4636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3A3A3C"/>
                </a:solidFill>
                <a:latin typeface="Montserrat" panose="00000500000000000000" pitchFamily="2" charset="-18"/>
              </a:rPr>
              <a:t>Cilj projekta:</a:t>
            </a:r>
          </a:p>
          <a:p>
            <a:pPr>
              <a:lnSpc>
                <a:spcPct val="150000"/>
              </a:lnSpc>
            </a:pPr>
            <a:r>
              <a:rPr lang="hr-HR" sz="3600" b="1" dirty="0">
                <a:solidFill>
                  <a:srgbClr val="3A3A3C"/>
                </a:solidFill>
                <a:latin typeface="Montserrat" panose="00000500000000000000" pitchFamily="2" charset="-18"/>
              </a:rPr>
              <a:t>	</a:t>
            </a:r>
            <a:r>
              <a:rPr lang="hr-HR" sz="2800" dirty="0">
                <a:solidFill>
                  <a:srgbClr val="3A3A3C"/>
                </a:solidFill>
                <a:latin typeface="Montserrat" panose="00000500000000000000" pitchFamily="2" charset="-18"/>
              </a:rPr>
              <a:t>- socijalizacija</a:t>
            </a:r>
          </a:p>
          <a:p>
            <a:pPr>
              <a:lnSpc>
                <a:spcPct val="150000"/>
              </a:lnSpc>
            </a:pPr>
            <a:r>
              <a:rPr lang="hr-HR" sz="2800" dirty="0">
                <a:solidFill>
                  <a:srgbClr val="3A3A3C"/>
                </a:solidFill>
                <a:latin typeface="Montserrat" panose="00000500000000000000" pitchFamily="2" charset="-18"/>
              </a:rPr>
              <a:t>	- druženje</a:t>
            </a:r>
          </a:p>
          <a:p>
            <a:pPr>
              <a:lnSpc>
                <a:spcPct val="150000"/>
              </a:lnSpc>
            </a:pPr>
            <a:r>
              <a:rPr lang="hr-HR" sz="2800" dirty="0">
                <a:solidFill>
                  <a:srgbClr val="3A3A3C"/>
                </a:solidFill>
                <a:latin typeface="Montserrat" panose="00000500000000000000" pitchFamily="2" charset="-18"/>
              </a:rPr>
              <a:t>	-sportska aktivnost</a:t>
            </a:r>
          </a:p>
          <a:p>
            <a:pPr>
              <a:lnSpc>
                <a:spcPct val="150000"/>
              </a:lnSpc>
            </a:pPr>
            <a:r>
              <a:rPr lang="hr-HR" sz="2800" dirty="0">
                <a:solidFill>
                  <a:srgbClr val="3A3A3C"/>
                </a:solidFill>
                <a:latin typeface="Montserrat" panose="00000500000000000000" pitchFamily="2" charset="-18"/>
              </a:rPr>
              <a:t>	- odvajanje od mobitela</a:t>
            </a:r>
          </a:p>
          <a:p>
            <a:pPr>
              <a:lnSpc>
                <a:spcPct val="150000"/>
              </a:lnSpc>
            </a:pPr>
            <a:r>
              <a:rPr lang="hr-HR" sz="2800" dirty="0">
                <a:solidFill>
                  <a:srgbClr val="3A3A3C"/>
                </a:solidFill>
                <a:latin typeface="Montserrat" panose="00000500000000000000" pitchFamily="2" charset="-18"/>
              </a:rPr>
              <a:t> 	- normalno vrijeme buđenja</a:t>
            </a:r>
          </a:p>
          <a:p>
            <a:pPr>
              <a:lnSpc>
                <a:spcPct val="150000"/>
              </a:lnSpc>
            </a:pPr>
            <a:r>
              <a:rPr lang="hr-HR" sz="2800" dirty="0">
                <a:solidFill>
                  <a:srgbClr val="3A3A3C"/>
                </a:solidFill>
                <a:latin typeface="Montserrat" panose="00000500000000000000" pitchFamily="2" charset="-18"/>
              </a:rPr>
              <a:t>	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7DC4D42-0564-4655-ADCF-0EF3EA698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7" y="5889720"/>
            <a:ext cx="3448050" cy="63867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D360168-BEBA-A8BB-6EEB-A51B8DCC8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477" y="5702767"/>
            <a:ext cx="2863173" cy="82562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3A1BC52-1160-4576-933A-BB46FE8D92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393" y="604812"/>
            <a:ext cx="3944645" cy="295848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F5D098D-E4D8-4141-80FA-AA7207E408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321" y="2697676"/>
            <a:ext cx="4006788" cy="30050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818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B1E7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ipsa 19">
            <a:extLst>
              <a:ext uri="{FF2B5EF4-FFF2-40B4-BE49-F238E27FC236}">
                <a16:creationId xmlns:a16="http://schemas.microsoft.com/office/drawing/2014/main" id="{BB514E1D-089E-4C3F-9F87-A0092EB4B59F}"/>
              </a:ext>
            </a:extLst>
          </p:cNvPr>
          <p:cNvSpPr/>
          <p:nvPr/>
        </p:nvSpPr>
        <p:spPr>
          <a:xfrm>
            <a:off x="-382593" y="263578"/>
            <a:ext cx="1509823" cy="1509823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id="{9A66456E-5F54-49D2-87CE-851433B46847}"/>
              </a:ext>
            </a:extLst>
          </p:cNvPr>
          <p:cNvSpPr/>
          <p:nvPr/>
        </p:nvSpPr>
        <p:spPr>
          <a:xfrm>
            <a:off x="-770161" y="5003878"/>
            <a:ext cx="5443870" cy="5443870"/>
          </a:xfrm>
          <a:prstGeom prst="ellipse">
            <a:avLst/>
          </a:prstGeom>
          <a:solidFill>
            <a:srgbClr val="1BB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id="{5E157735-7291-4B4E-B286-8A6B1655D3D8}"/>
              </a:ext>
            </a:extLst>
          </p:cNvPr>
          <p:cNvSpPr/>
          <p:nvPr/>
        </p:nvSpPr>
        <p:spPr>
          <a:xfrm>
            <a:off x="6200775" y="-3534206"/>
            <a:ext cx="4989405" cy="4989405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F5E47D91-8199-4527-81AC-0FBBAC5DC49E}"/>
              </a:ext>
            </a:extLst>
          </p:cNvPr>
          <p:cNvSpPr txBox="1"/>
          <p:nvPr/>
        </p:nvSpPr>
        <p:spPr>
          <a:xfrm>
            <a:off x="597417" y="601972"/>
            <a:ext cx="726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3A3A3C"/>
                </a:solidFill>
                <a:latin typeface="Montserrat" panose="00000500000000000000" pitchFamily="2" charset="-18"/>
              </a:rPr>
              <a:t>Sportski praznici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7DC4D42-0564-4655-ADCF-0EF3EA698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7" y="5889720"/>
            <a:ext cx="3448050" cy="63867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D360168-BEBA-A8BB-6EEB-A51B8DCC8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477" y="5702767"/>
            <a:ext cx="2863173" cy="825624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3614FF49-30EB-4ABC-BE74-0D0FFA7E98A6}"/>
              </a:ext>
            </a:extLst>
          </p:cNvPr>
          <p:cNvSpPr txBox="1"/>
          <p:nvPr/>
        </p:nvSpPr>
        <p:spPr>
          <a:xfrm>
            <a:off x="1951773" y="1601031"/>
            <a:ext cx="7369779" cy="4386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VIDLJIVOST:</a:t>
            </a:r>
          </a:p>
          <a:p>
            <a:pPr>
              <a:lnSpc>
                <a:spcPct val="200000"/>
              </a:lnSpc>
            </a:pPr>
            <a:r>
              <a:rPr lang="hr-HR" sz="3200" dirty="0"/>
              <a:t>	- plakati</a:t>
            </a:r>
          </a:p>
          <a:p>
            <a:pPr>
              <a:lnSpc>
                <a:spcPct val="200000"/>
              </a:lnSpc>
            </a:pPr>
            <a:r>
              <a:rPr lang="hr-HR" sz="3200" dirty="0"/>
              <a:t>	- mediji (novosti VK, Cibalia portal)</a:t>
            </a:r>
          </a:p>
          <a:p>
            <a:pPr>
              <a:lnSpc>
                <a:spcPct val="200000"/>
              </a:lnSpc>
            </a:pPr>
            <a:r>
              <a:rPr lang="hr-HR" sz="3200" dirty="0"/>
              <a:t>	- Facebook  školski sport VSŽ</a:t>
            </a:r>
          </a:p>
          <a:p>
            <a:pPr>
              <a:lnSpc>
                <a:spcPct val="200000"/>
              </a:lnSpc>
            </a:pPr>
            <a:r>
              <a:rPr lang="hr-HR" sz="3200" dirty="0"/>
              <a:t>	- Facebook HŠSS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E1462B3-768B-46E7-A553-C710AD2A16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912" y="1630864"/>
            <a:ext cx="3154953" cy="31701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080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B1E7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>
            <a:extLst>
              <a:ext uri="{FF2B5EF4-FFF2-40B4-BE49-F238E27FC236}">
                <a16:creationId xmlns:a16="http://schemas.microsoft.com/office/drawing/2014/main" id="{7B2E92CA-9264-D00A-06C6-5AF9C7CDD238}"/>
              </a:ext>
            </a:extLst>
          </p:cNvPr>
          <p:cNvSpPr/>
          <p:nvPr/>
        </p:nvSpPr>
        <p:spPr>
          <a:xfrm>
            <a:off x="-770161" y="5003878"/>
            <a:ext cx="5443870" cy="5443870"/>
          </a:xfrm>
          <a:prstGeom prst="ellipse">
            <a:avLst/>
          </a:prstGeom>
          <a:solidFill>
            <a:srgbClr val="1BB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id="{5E157735-7291-4B4E-B286-8A6B1655D3D8}"/>
              </a:ext>
            </a:extLst>
          </p:cNvPr>
          <p:cNvSpPr/>
          <p:nvPr/>
        </p:nvSpPr>
        <p:spPr>
          <a:xfrm>
            <a:off x="5875383" y="-3321452"/>
            <a:ext cx="4989405" cy="4989405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id="{BB514E1D-089E-4C3F-9F87-A0092EB4B59F}"/>
              </a:ext>
            </a:extLst>
          </p:cNvPr>
          <p:cNvSpPr/>
          <p:nvPr/>
        </p:nvSpPr>
        <p:spPr>
          <a:xfrm>
            <a:off x="-382593" y="263578"/>
            <a:ext cx="1509823" cy="1509823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F5E47D91-8199-4527-81AC-0FBBAC5DC49E}"/>
              </a:ext>
            </a:extLst>
          </p:cNvPr>
          <p:cNvSpPr txBox="1"/>
          <p:nvPr/>
        </p:nvSpPr>
        <p:spPr>
          <a:xfrm>
            <a:off x="597417" y="539828"/>
            <a:ext cx="8706381" cy="350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3A3A3C"/>
                </a:solidFill>
                <a:latin typeface="Montserrat" panose="00000500000000000000" pitchFamily="2" charset="-18"/>
              </a:rPr>
              <a:t>Plan rada:</a:t>
            </a:r>
          </a:p>
          <a:p>
            <a:pPr>
              <a:lnSpc>
                <a:spcPct val="200000"/>
              </a:lnSpc>
            </a:pPr>
            <a:r>
              <a:rPr lang="hr-HR" sz="3600" b="1" dirty="0">
                <a:solidFill>
                  <a:srgbClr val="3A3A3C"/>
                </a:solidFill>
                <a:latin typeface="Montserrat" panose="00000500000000000000" pitchFamily="2" charset="-18"/>
              </a:rPr>
              <a:t>	</a:t>
            </a:r>
            <a:r>
              <a:rPr lang="hr-HR" sz="2000" dirty="0">
                <a:solidFill>
                  <a:srgbClr val="3A3A3C"/>
                </a:solidFill>
                <a:latin typeface="Montserrat" panose="00000500000000000000" pitchFamily="2" charset="-18"/>
              </a:rPr>
              <a:t>- prvi dio (zagrijavanje)</a:t>
            </a:r>
          </a:p>
          <a:p>
            <a:pPr>
              <a:lnSpc>
                <a:spcPct val="200000"/>
              </a:lnSpc>
            </a:pPr>
            <a:r>
              <a:rPr lang="hr-HR" sz="2000" dirty="0">
                <a:solidFill>
                  <a:srgbClr val="3A3A3C"/>
                </a:solidFill>
                <a:latin typeface="Montserrat" panose="00000500000000000000" pitchFamily="2" charset="-18"/>
              </a:rPr>
              <a:t>	- drugi dio (trčanje, vježbe snage)</a:t>
            </a:r>
          </a:p>
          <a:p>
            <a:pPr>
              <a:lnSpc>
                <a:spcPct val="200000"/>
              </a:lnSpc>
            </a:pPr>
            <a:r>
              <a:rPr lang="hr-HR" sz="2000" dirty="0">
                <a:solidFill>
                  <a:srgbClr val="3A3A3C"/>
                </a:solidFill>
                <a:latin typeface="Montserrat" panose="00000500000000000000" pitchFamily="2" charset="-18"/>
              </a:rPr>
              <a:t>	- treći dio (igre – </a:t>
            </a:r>
            <a:r>
              <a:rPr lang="hr-HR" sz="2000" dirty="0" err="1">
                <a:solidFill>
                  <a:srgbClr val="3A3A3C"/>
                </a:solidFill>
                <a:latin typeface="Montserrat" panose="00000500000000000000" pitchFamily="2" charset="-18"/>
              </a:rPr>
              <a:t>xo</a:t>
            </a:r>
            <a:r>
              <a:rPr lang="hr-HR" sz="2000" dirty="0">
                <a:solidFill>
                  <a:srgbClr val="3A3A3C"/>
                </a:solidFill>
                <a:latin typeface="Montserrat" panose="00000500000000000000" pitchFamily="2" charset="-18"/>
              </a:rPr>
              <a:t>, sladoledari, nogomet-košarka, …)</a:t>
            </a:r>
          </a:p>
          <a:p>
            <a:pPr>
              <a:lnSpc>
                <a:spcPct val="200000"/>
              </a:lnSpc>
            </a:pPr>
            <a:r>
              <a:rPr lang="hr-HR" sz="2000" dirty="0">
                <a:solidFill>
                  <a:srgbClr val="3A3A3C"/>
                </a:solidFill>
                <a:latin typeface="Montserrat" panose="00000500000000000000" pitchFamily="2" charset="-18"/>
              </a:rPr>
              <a:t>	- četvrti dio  (tenis, stolni tenis)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7DC4D42-0564-4655-ADCF-0EF3EA698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7" y="5889720"/>
            <a:ext cx="3448050" cy="638671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B2DB560-AFAC-8599-1146-00B2699EDF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477" y="5702767"/>
            <a:ext cx="2863173" cy="82562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4C990EE-C596-46B5-8D97-EE7A63CA2A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367" y="46931"/>
            <a:ext cx="1987689" cy="239118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3FE87CCB-67C5-45D0-8CD8-9D70031802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650" y="263578"/>
            <a:ext cx="3745000" cy="2808750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777308F1-E2A9-4FC1-A10B-A0EBF5806C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02" y="4388872"/>
            <a:ext cx="2302276" cy="1726707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AB480C0D-F18A-4424-A2F0-E5B171D1BA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941" y="4174325"/>
            <a:ext cx="2588338" cy="1941253"/>
          </a:xfrm>
          <a:prstGeom prst="rect">
            <a:avLst/>
          </a:prstGeom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id="{16E97208-4EAA-441A-8ECA-37AE8C99C0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353" y="3188167"/>
            <a:ext cx="3201880" cy="24014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971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B1E7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>
            <a:extLst>
              <a:ext uri="{FF2B5EF4-FFF2-40B4-BE49-F238E27FC236}">
                <a16:creationId xmlns:a16="http://schemas.microsoft.com/office/drawing/2014/main" id="{7B2E92CA-9264-D00A-06C6-5AF9C7CDD238}"/>
              </a:ext>
            </a:extLst>
          </p:cNvPr>
          <p:cNvSpPr/>
          <p:nvPr/>
        </p:nvSpPr>
        <p:spPr>
          <a:xfrm>
            <a:off x="-770161" y="5003878"/>
            <a:ext cx="5443870" cy="5443870"/>
          </a:xfrm>
          <a:prstGeom prst="ellipse">
            <a:avLst/>
          </a:prstGeom>
          <a:solidFill>
            <a:srgbClr val="1BB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id="{5E157735-7291-4B4E-B286-8A6B1655D3D8}"/>
              </a:ext>
            </a:extLst>
          </p:cNvPr>
          <p:cNvSpPr/>
          <p:nvPr/>
        </p:nvSpPr>
        <p:spPr>
          <a:xfrm>
            <a:off x="6200775" y="-3534206"/>
            <a:ext cx="4989405" cy="4989405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id="{BB514E1D-089E-4C3F-9F87-A0092EB4B59F}"/>
              </a:ext>
            </a:extLst>
          </p:cNvPr>
          <p:cNvSpPr/>
          <p:nvPr/>
        </p:nvSpPr>
        <p:spPr>
          <a:xfrm>
            <a:off x="-382593" y="263578"/>
            <a:ext cx="1509823" cy="1509823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F5E47D91-8199-4527-81AC-0FBBAC5DC49E}"/>
              </a:ext>
            </a:extLst>
          </p:cNvPr>
          <p:cNvSpPr txBox="1"/>
          <p:nvPr/>
        </p:nvSpPr>
        <p:spPr>
          <a:xfrm>
            <a:off x="1127230" y="1526959"/>
            <a:ext cx="6621531" cy="3343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3A3A3C"/>
                </a:solidFill>
                <a:latin typeface="Montserrat" panose="00000500000000000000" pitchFamily="2" charset="-18"/>
              </a:rPr>
              <a:t>Problemi u projektu:</a:t>
            </a:r>
          </a:p>
          <a:p>
            <a:pPr>
              <a:lnSpc>
                <a:spcPct val="150000"/>
              </a:lnSpc>
            </a:pPr>
            <a:r>
              <a:rPr lang="hr-HR" sz="3600" b="1" dirty="0">
                <a:solidFill>
                  <a:srgbClr val="3A3A3C"/>
                </a:solidFill>
                <a:latin typeface="Montserrat" panose="00000500000000000000" pitchFamily="2" charset="-18"/>
              </a:rPr>
              <a:t>	</a:t>
            </a:r>
            <a:r>
              <a:rPr lang="hr-HR" sz="2800" dirty="0">
                <a:solidFill>
                  <a:srgbClr val="3A3A3C"/>
                </a:solidFill>
                <a:latin typeface="Montserrat" panose="00000500000000000000" pitchFamily="2" charset="-18"/>
              </a:rPr>
              <a:t>- učenička  praksa</a:t>
            </a:r>
          </a:p>
          <a:p>
            <a:pPr>
              <a:lnSpc>
                <a:spcPct val="150000"/>
              </a:lnSpc>
            </a:pPr>
            <a:r>
              <a:rPr lang="hr-HR" sz="2800" dirty="0">
                <a:solidFill>
                  <a:srgbClr val="3A3A3C"/>
                </a:solidFill>
                <a:latin typeface="Montserrat" panose="00000500000000000000" pitchFamily="2" charset="-18"/>
              </a:rPr>
              <a:t>	- učenički servis</a:t>
            </a:r>
          </a:p>
          <a:p>
            <a:pPr>
              <a:lnSpc>
                <a:spcPct val="150000"/>
              </a:lnSpc>
            </a:pPr>
            <a:r>
              <a:rPr lang="hr-HR" sz="2800" dirty="0">
                <a:solidFill>
                  <a:srgbClr val="3A3A3C"/>
                </a:solidFill>
                <a:latin typeface="Montserrat" panose="00000500000000000000" pitchFamily="2" charset="-18"/>
              </a:rPr>
              <a:t>	- rano jutarnje buđenje</a:t>
            </a:r>
          </a:p>
          <a:p>
            <a:pPr>
              <a:lnSpc>
                <a:spcPct val="150000"/>
              </a:lnSpc>
            </a:pPr>
            <a:r>
              <a:rPr lang="hr-HR" sz="2800" dirty="0">
                <a:solidFill>
                  <a:srgbClr val="3A3A3C"/>
                </a:solidFill>
                <a:latin typeface="Montserrat" panose="00000500000000000000" pitchFamily="2" charset="-18"/>
              </a:rPr>
              <a:t>	- odlazak na more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7DC4D42-0564-4655-ADCF-0EF3EA698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7" y="5889720"/>
            <a:ext cx="3448050" cy="638671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B2DB560-AFAC-8599-1146-00B2699EDF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477" y="5702767"/>
            <a:ext cx="2863173" cy="82562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DC87367-CFA6-4D12-924C-9E651F94A2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333" y="1526959"/>
            <a:ext cx="2440250" cy="32536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585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B1E7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>
            <a:extLst>
              <a:ext uri="{FF2B5EF4-FFF2-40B4-BE49-F238E27FC236}">
                <a16:creationId xmlns:a16="http://schemas.microsoft.com/office/drawing/2014/main" id="{C85770AE-57A9-69E2-C39E-3A6AE178D8A0}"/>
              </a:ext>
            </a:extLst>
          </p:cNvPr>
          <p:cNvSpPr/>
          <p:nvPr/>
        </p:nvSpPr>
        <p:spPr>
          <a:xfrm>
            <a:off x="-770161" y="5003878"/>
            <a:ext cx="5443870" cy="5443870"/>
          </a:xfrm>
          <a:prstGeom prst="ellipse">
            <a:avLst/>
          </a:prstGeom>
          <a:solidFill>
            <a:srgbClr val="1BB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id="{5E157735-7291-4B4E-B286-8A6B1655D3D8}"/>
              </a:ext>
            </a:extLst>
          </p:cNvPr>
          <p:cNvSpPr/>
          <p:nvPr/>
        </p:nvSpPr>
        <p:spPr>
          <a:xfrm>
            <a:off x="6200775" y="-3534206"/>
            <a:ext cx="4989405" cy="4989405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id="{BB514E1D-089E-4C3F-9F87-A0092EB4B59F}"/>
              </a:ext>
            </a:extLst>
          </p:cNvPr>
          <p:cNvSpPr/>
          <p:nvPr/>
        </p:nvSpPr>
        <p:spPr>
          <a:xfrm>
            <a:off x="-382593" y="263578"/>
            <a:ext cx="1509823" cy="1509823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F5E47D91-8199-4527-81AC-0FBBAC5DC49E}"/>
              </a:ext>
            </a:extLst>
          </p:cNvPr>
          <p:cNvSpPr txBox="1"/>
          <p:nvPr/>
        </p:nvSpPr>
        <p:spPr>
          <a:xfrm>
            <a:off x="883839" y="695323"/>
            <a:ext cx="972497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3A3A3C"/>
                </a:solidFill>
                <a:latin typeface="Montserrat" panose="00000500000000000000" pitchFamily="2" charset="-18"/>
              </a:rPr>
              <a:t>Povratne informacije učenika i roditelja</a:t>
            </a:r>
          </a:p>
          <a:p>
            <a:pPr>
              <a:lnSpc>
                <a:spcPct val="150000"/>
              </a:lnSpc>
            </a:pPr>
            <a:r>
              <a:rPr lang="hr-HR" sz="3600" b="1" dirty="0">
                <a:solidFill>
                  <a:srgbClr val="3A3A3C"/>
                </a:solidFill>
                <a:latin typeface="Montserrat" panose="00000500000000000000" pitchFamily="2" charset="-18"/>
              </a:rPr>
              <a:t>	</a:t>
            </a:r>
            <a:r>
              <a:rPr lang="hr-HR" sz="2800" dirty="0">
                <a:solidFill>
                  <a:srgbClr val="3A3A3C"/>
                </a:solidFill>
                <a:latin typeface="Montserrat" panose="00000500000000000000" pitchFamily="2" charset="-18"/>
              </a:rPr>
              <a:t>- zadovoljstvo učenika</a:t>
            </a:r>
          </a:p>
          <a:p>
            <a:pPr>
              <a:lnSpc>
                <a:spcPct val="150000"/>
              </a:lnSpc>
            </a:pPr>
            <a:r>
              <a:rPr lang="hr-HR" sz="2800" dirty="0">
                <a:solidFill>
                  <a:srgbClr val="3A3A3C"/>
                </a:solidFill>
                <a:latin typeface="Montserrat" panose="00000500000000000000" pitchFamily="2" charset="-18"/>
              </a:rPr>
              <a:t>	- zanimljiv izbor igara</a:t>
            </a:r>
          </a:p>
          <a:p>
            <a:pPr>
              <a:lnSpc>
                <a:spcPct val="150000"/>
              </a:lnSpc>
            </a:pPr>
            <a:r>
              <a:rPr lang="hr-HR" sz="2800" dirty="0">
                <a:solidFill>
                  <a:srgbClr val="3A3A3C"/>
                </a:solidFill>
                <a:latin typeface="Montserrat" panose="00000500000000000000" pitchFamily="2" charset="-18"/>
              </a:rPr>
              <a:t>	-odabir aktivnost s kojom se nisu susreli</a:t>
            </a:r>
          </a:p>
          <a:p>
            <a:pPr>
              <a:lnSpc>
                <a:spcPct val="150000"/>
              </a:lnSpc>
            </a:pPr>
            <a:r>
              <a:rPr lang="hr-HR" sz="2800" dirty="0">
                <a:solidFill>
                  <a:srgbClr val="3A3A3C"/>
                </a:solidFill>
                <a:latin typeface="Montserrat" panose="00000500000000000000" pitchFamily="2" charset="-18"/>
              </a:rPr>
              <a:t>	- druželjubiva atmosfera</a:t>
            </a:r>
          </a:p>
          <a:p>
            <a:endParaRPr lang="hr-HR" sz="2800" dirty="0">
              <a:solidFill>
                <a:srgbClr val="3A3A3C"/>
              </a:solidFill>
              <a:latin typeface="Montserrat" panose="00000500000000000000" pitchFamily="2" charset="-18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7DC4D42-0564-4655-ADCF-0EF3EA698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7" y="5889720"/>
            <a:ext cx="3448050" cy="638671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9C69A32-7135-BB31-D438-FD1091AEC1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477" y="5702767"/>
            <a:ext cx="2863173" cy="82562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AF5105C-6809-42AE-BDCF-FA11632B10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13" y="4095959"/>
            <a:ext cx="2925160" cy="21938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30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B1E7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>
            <a:extLst>
              <a:ext uri="{FF2B5EF4-FFF2-40B4-BE49-F238E27FC236}">
                <a16:creationId xmlns:a16="http://schemas.microsoft.com/office/drawing/2014/main" id="{C85770AE-57A9-69E2-C39E-3A6AE178D8A0}"/>
              </a:ext>
            </a:extLst>
          </p:cNvPr>
          <p:cNvSpPr/>
          <p:nvPr/>
        </p:nvSpPr>
        <p:spPr>
          <a:xfrm>
            <a:off x="-770161" y="5003878"/>
            <a:ext cx="5443870" cy="5443870"/>
          </a:xfrm>
          <a:prstGeom prst="ellipse">
            <a:avLst/>
          </a:prstGeom>
          <a:solidFill>
            <a:srgbClr val="1BB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id="{5E157735-7291-4B4E-B286-8A6B1655D3D8}"/>
              </a:ext>
            </a:extLst>
          </p:cNvPr>
          <p:cNvSpPr/>
          <p:nvPr/>
        </p:nvSpPr>
        <p:spPr>
          <a:xfrm>
            <a:off x="6605179" y="-3296289"/>
            <a:ext cx="4989405" cy="4989405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id="{BB514E1D-089E-4C3F-9F87-A0092EB4B59F}"/>
              </a:ext>
            </a:extLst>
          </p:cNvPr>
          <p:cNvSpPr/>
          <p:nvPr/>
        </p:nvSpPr>
        <p:spPr>
          <a:xfrm>
            <a:off x="-382593" y="263578"/>
            <a:ext cx="1509823" cy="1509823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F5E47D91-8199-4527-81AC-0FBBAC5DC49E}"/>
              </a:ext>
            </a:extLst>
          </p:cNvPr>
          <p:cNvSpPr txBox="1"/>
          <p:nvPr/>
        </p:nvSpPr>
        <p:spPr>
          <a:xfrm>
            <a:off x="597416" y="557584"/>
            <a:ext cx="84142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3A3A3C"/>
                </a:solidFill>
                <a:latin typeface="Montserrat" panose="00000500000000000000" pitchFamily="2" charset="-18"/>
              </a:rPr>
              <a:t>Motivacija učenika da dođu na sportsku aktivnost je više od </a:t>
            </a:r>
          </a:p>
          <a:p>
            <a:r>
              <a:rPr lang="hr-HR" sz="3200" dirty="0">
                <a:solidFill>
                  <a:srgbClr val="3A3A3C"/>
                </a:solidFill>
                <a:latin typeface="Montserrat" panose="00000500000000000000" pitchFamily="2" charset="-18"/>
              </a:rPr>
              <a:t>pola odrađenog </a:t>
            </a:r>
          </a:p>
          <a:p>
            <a:r>
              <a:rPr lang="hr-HR" sz="3200" dirty="0">
                <a:solidFill>
                  <a:srgbClr val="3A3A3C"/>
                </a:solidFill>
                <a:latin typeface="Montserrat" panose="00000500000000000000" pitchFamily="2" charset="-18"/>
              </a:rPr>
              <a:t>posla!!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7DC4D42-0564-4655-ADCF-0EF3EA698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7" y="5889720"/>
            <a:ext cx="3448050" cy="638671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9C69A32-7135-BB31-D438-FD1091AEC1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477" y="5702767"/>
            <a:ext cx="2863173" cy="825624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1AC17506-A155-213D-00A5-EFA73197B1CE}"/>
              </a:ext>
            </a:extLst>
          </p:cNvPr>
          <p:cNvSpPr txBox="1"/>
          <p:nvPr/>
        </p:nvSpPr>
        <p:spPr>
          <a:xfrm>
            <a:off x="6209973" y="2169000"/>
            <a:ext cx="5603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000" dirty="0">
                <a:solidFill>
                  <a:srgbClr val="3A3A3C"/>
                </a:solidFill>
              </a:rPr>
              <a:t>. </a:t>
            </a:r>
            <a:endParaRPr lang="hr-HR" sz="2000" b="1" dirty="0">
              <a:solidFill>
                <a:srgbClr val="3A3A3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10655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8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217</Words>
  <Application>Microsoft Office PowerPoint</Application>
  <PresentationFormat>Široki zaslon</PresentationFormat>
  <Paragraphs>43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Montserrat</vt:lpstr>
      <vt:lpstr>Montserrat SemiBold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Tomislav Paripović</dc:creator>
  <cp:lastModifiedBy>User</cp:lastModifiedBy>
  <cp:revision>47</cp:revision>
  <cp:lastPrinted>2021-04-26T05:17:30Z</cp:lastPrinted>
  <dcterms:created xsi:type="dcterms:W3CDTF">2021-04-07T09:27:59Z</dcterms:created>
  <dcterms:modified xsi:type="dcterms:W3CDTF">2022-10-25T07:57:51Z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C87BF13E-7912-49F5-9641-4BF8FA892F27</vt:lpwstr>
  </property>
  <property fmtid="{D5CDD505-2E9C-101B-9397-08002B2CF9AE}" pid="3" name="ArticulatePath">
    <vt:lpwstr>https://d.docs.live.net/a28eaa30c8a5d349/Radna površina/Sportski praznici-izvješće-2022</vt:lpwstr>
  </property>
</Properties>
</file>