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C071DB-66F6-4A86-AE65-38027BB44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88A53A-22A2-46E9-965E-76366A6A0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4F2B6F-FA17-4CED-90CE-36DA093D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A2FD07-EE08-4D66-8FAC-669D7999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D5ACEF-107C-48CC-9E35-3522CA5D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5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167FCF-B75A-422F-9E57-EC95CF12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EE1E890-E4CE-4094-B486-609A5D315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2B59EE-355E-4277-B2BA-89A2D432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E1F019-B06E-4C95-9A77-B03B28CC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CB9C0B-36E7-4A18-99FE-F8581179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E1FFA6C-38B1-4AB9-8BA6-E14CB6B54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174609-F62F-4D90-AFD8-FBA548816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0AA690-5455-4C84-9851-4B65ED69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1E5D3E-D828-438E-A320-0F2683A5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806318-3736-4D65-87D5-1B06E03F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C734C8-F062-455F-B47A-1962C972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57236C-E10F-44AB-B2ED-8D5AC4A8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B835A6-94A9-4F78-9646-1CD0DDD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8DC858-1281-48F6-A54F-A187F235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A5DE2D-F5B6-4652-8329-823C9728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65CE15-976B-4FA8-951F-459D4D06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71AFA9-0534-4710-B1C3-1E1181B0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B9B1AC3-B5C6-4FD2-AAFC-BEC11272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65887D-AC95-4783-9FB8-91DB8B86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867844-D379-4CFF-83EA-CFDD9EA4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A56907-FE6B-4E2E-B14A-AAB7CB0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A90822-003C-4C29-9220-F43C0E2D1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930BD7-2729-4EBB-A0CB-5D3DB6BEC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ED6F729-BFB4-4628-A2E0-DD6915D2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1AF7948-EB33-4D40-B7B3-CB613C0A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A6011CF-979F-4200-AF71-FA354411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C31C22-0D0B-435E-A29B-0F163A36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91BD457-1A2E-4858-BE90-EA4D11C61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018083-B964-45CA-8F53-5EDF9AE40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33F17DD-B219-4177-ACAE-5D7DCE76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1EC16A6-C0F3-44D0-AB75-188BBD5BB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BC19D61-E0E5-4BFE-B5C6-3F4ADECA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B7818E9-C740-4A86-8D2F-05C0D3DF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E5A1B06-EDEE-40A8-943F-30F71F81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7176F7-3CE2-47DD-BDF0-A635A730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358E679-1E10-49B2-BDBC-0B2A5CD0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829A097-FAAD-4A5E-92AF-095B0F00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A54FC47-829A-468A-8E61-CEC26C0D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7AB6691-B055-48DF-BF93-8B006C1F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B041896-8420-4DFF-BD08-89F50124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469DE30-1AAA-417B-A3D5-4819FCC4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1AA1D-5DE3-4E42-86D5-65EC0F34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F3C902-09F0-4270-96C3-D8A7BD3A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74B5FA0-6640-46FE-9969-514D6DB8A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B3E3838-6FB1-46D9-9D5B-E1E9F639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664B20-E424-4DFF-95DA-0159C601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D1436EF-DA3E-4E2C-8CD3-4CBE413F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6AD7FF-350E-49B1-95CA-521083B3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09A9C32-64F1-48FF-810A-15C9F74C9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D9DD4AE-D058-4B4B-A968-EF83C602A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D619DE-484D-4FD7-9777-BA536343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921C887-2689-4F67-988B-CFFB8EDE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B49CB3-BC51-4FC5-ACA2-190F8289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29C5F11-EACE-4B16-BF59-9E4E17AA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1B39BA4-5824-43BF-879A-BDBF4CF1C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8DF6A9-1D09-4CE5-8E8D-249C58A1D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3C5E-0C7B-400B-BEEC-A76B5E6DCC71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499AEB-DE16-47DF-81AD-75F7B54B2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550482-152E-4C33-8D5A-A33A5EFB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5B97-C3B3-4BCC-914E-75BD3B68C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ns Printed Formal Tie">
            <a:extLst>
              <a:ext uri="{FF2B5EF4-FFF2-40B4-BE49-F238E27FC236}">
                <a16:creationId xmlns:a16="http://schemas.microsoft.com/office/drawing/2014/main" id="{17C520F6-F618-473C-BD83-DA7AEB9E7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" b="4337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D06F31A-7A8E-47EA-AF04-8B5D751C2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Tie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763ED3-4BBD-4D75-8838-3CAE05972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Made by Niko Brdar 2.b</a:t>
            </a:r>
          </a:p>
        </p:txBody>
      </p:sp>
    </p:spTree>
    <p:extLst>
      <p:ext uri="{BB962C8B-B14F-4D97-AF65-F5344CB8AC3E}">
        <p14:creationId xmlns:p14="http://schemas.microsoft.com/office/powerpoint/2010/main" val="386315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zavezati, odijevanje, majica&#10;&#10;Opis je automatski generiran">
            <a:extLst>
              <a:ext uri="{FF2B5EF4-FFF2-40B4-BE49-F238E27FC236}">
                <a16:creationId xmlns:a16="http://schemas.microsoft.com/office/drawing/2014/main" id="{1A7BDC17-2402-4A84-B64C-E0B77703B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r="20744" b="909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3C8D86-087E-4F68-9D41-DEBA7864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Definition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049391-82E4-420C-9F51-299FE66ED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621743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necktie, or simply a tie, is a piece of cloth worn for decorative purposes around the neck, resting under the shirt collar and knotted at the throat, and often draped down the chest.</a:t>
            </a:r>
          </a:p>
        </p:txBody>
      </p:sp>
    </p:spTree>
    <p:extLst>
      <p:ext uri="{BB962C8B-B14F-4D97-AF65-F5344CB8AC3E}">
        <p14:creationId xmlns:p14="http://schemas.microsoft.com/office/powerpoint/2010/main" val="3583825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6D897F-0EE1-4F86-93EF-22F81E47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Types of knots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9FEDC8-CBFC-4BBD-8E62-31A8A433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There are over 170000 types of tie knots, but the most common types of knots are: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four-in-hand knot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half-Windsor knot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Windsor knot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Pratt knot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est Ties For Men (2021) &amp; How To Wear Them">
            <a:extLst>
              <a:ext uri="{FF2B5EF4-FFF2-40B4-BE49-F238E27FC236}">
                <a16:creationId xmlns:a16="http://schemas.microsoft.com/office/drawing/2014/main" id="{7706E026-74A3-4232-9B71-D486212B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050" y="1516540"/>
            <a:ext cx="5666547" cy="38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93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EN SUIT Men Stylish Suit Groom Wedding Suit Men - Etsy Israel">
            <a:extLst>
              <a:ext uri="{FF2B5EF4-FFF2-40B4-BE49-F238E27FC236}">
                <a16:creationId xmlns:a16="http://schemas.microsoft.com/office/drawing/2014/main" id="{20429F32-6297-4960-9C2C-7031B570B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580" r="1" b="34939"/>
          <a:stretch/>
        </p:blipFill>
        <p:spPr bwMode="auto">
          <a:xfrm>
            <a:off x="-1354793" y="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1D6D61-D91C-4B10-9FC4-F5534CF4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F2B4D7-20E0-4F9E-B12D-D11F9C4A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The purpose of a necktie is to show elegance, respect and dignity, and to make the wearer look more civilized and proper.</a:t>
            </a:r>
          </a:p>
        </p:txBody>
      </p:sp>
    </p:spTree>
    <p:extLst>
      <p:ext uri="{BB962C8B-B14F-4D97-AF65-F5344CB8AC3E}">
        <p14:creationId xmlns:p14="http://schemas.microsoft.com/office/powerpoint/2010/main" val="395089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Young Men In Suits Sitting On Table With Laptop, Discuss Interesting  Projects. Potted Grass In Table Stock Photo, Picture and Royalty Free  Image. Image 132259450.">
            <a:extLst>
              <a:ext uri="{FF2B5EF4-FFF2-40B4-BE49-F238E27FC236}">
                <a16:creationId xmlns:a16="http://schemas.microsoft.com/office/drawing/2014/main" id="{29E225FC-868A-4CDF-84F5-13F021E2C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1FED840-216C-450B-94B1-51F5D683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Utilization</a:t>
            </a:r>
          </a:p>
        </p:txBody>
      </p:sp>
      <p:sp>
        <p:nvSpPr>
          <p:cNvPr id="4109" name="Rectangle 410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F0BE92-0440-41F7-8EBC-A0F5C257F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Ties are utilized in many settings:</a:t>
            </a:r>
          </a:p>
          <a:p>
            <a:r>
              <a:rPr lang="en-US" sz="2400" dirty="0">
                <a:solidFill>
                  <a:schemeClr val="bg1"/>
                </a:solidFill>
              </a:rPr>
              <a:t>Weddings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Job interviews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Ceremonies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Networking events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Many other formal gatherings</a:t>
            </a:r>
          </a:p>
        </p:txBody>
      </p:sp>
    </p:spTree>
    <p:extLst>
      <p:ext uri="{BB962C8B-B14F-4D97-AF65-F5344CB8AC3E}">
        <p14:creationId xmlns:p14="http://schemas.microsoft.com/office/powerpoint/2010/main" val="2226043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AAB58F-B410-425D-9827-35DDA508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6489"/>
            <a:ext cx="12038120" cy="359223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 Thank you for watching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F21F3A-F43C-40F5-8511-4D4685F1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03" y="6492875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03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131</Words>
  <Application>Microsoft Office PowerPoint</Application>
  <PresentationFormat>Široki zaslon</PresentationFormat>
  <Paragraphs>20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The Tie</vt:lpstr>
      <vt:lpstr>Definition</vt:lpstr>
      <vt:lpstr>Types of knots</vt:lpstr>
      <vt:lpstr>Purpose</vt:lpstr>
      <vt:lpstr>Utilization</vt:lpstr>
      <vt:lpstr> 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Tie</dc:title>
  <dc:creator>Luka Brdar</dc:creator>
  <cp:lastModifiedBy>Luka Brdar</cp:lastModifiedBy>
  <cp:revision>1</cp:revision>
  <dcterms:created xsi:type="dcterms:W3CDTF">2023-10-17T14:08:07Z</dcterms:created>
  <dcterms:modified xsi:type="dcterms:W3CDTF">2023-10-17T15:27:19Z</dcterms:modified>
</cp:coreProperties>
</file>