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81732-DABF-4B29-BABC-EFACE4DC9495}" type="datetimeFigureOut">
              <a:rPr lang="sr-Latn-CS" smtClean="0"/>
              <a:t>2.10.2014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3CF0-887F-4A38-B7CD-9E7FEEB1477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ANATOMSKE STRUKTURE NA RTG SNIMCI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RADIOOPAKNE STRUKTURE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Karakteristika  da zaustavljaju/apsorbiraju/blokiraju x-zrake </a:t>
            </a:r>
          </a:p>
          <a:p>
            <a:r>
              <a:rPr lang="hr-HR" dirty="0" smtClean="0"/>
              <a:t>Na snimci izgledaju svijetlo do bijelo </a:t>
            </a:r>
          </a:p>
          <a:p>
            <a:r>
              <a:rPr lang="hr-HR" dirty="0" smtClean="0"/>
              <a:t>To su : caklina, dentin, kacifikati u pulpi , kost, metali ...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RADIOLUCENTNE STRUKTURE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Karakteristika da propuštaju x-zrake </a:t>
            </a:r>
          </a:p>
          <a:p>
            <a:r>
              <a:rPr lang="hr-HR" dirty="0" smtClean="0"/>
              <a:t>Područja izgledaju tamno na snimci </a:t>
            </a:r>
          </a:p>
          <a:p>
            <a:r>
              <a:rPr lang="hr-HR" dirty="0" smtClean="0"/>
              <a:t>Tu spadaju : </a:t>
            </a:r>
          </a:p>
          <a:p>
            <a:r>
              <a:rPr lang="hr-HR" dirty="0" smtClean="0"/>
              <a:t>Sinusi,meka tkiva ,  karijes, pulpna komora , nemetalne restauracije (akril, silikat...)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hr-HR" dirty="0" smtClean="0"/>
              <a:t>PERIODONTALNI LIGAMENT na rtg snimci je prostor oko zuba koji je radiolucentan</a:t>
            </a:r>
          </a:p>
          <a:p>
            <a:r>
              <a:rPr lang="hr-HR" dirty="0" smtClean="0"/>
              <a:t>Vlakna/periodontalni ligamenti kojima je zub vezan u alveoli</a:t>
            </a:r>
          </a:p>
          <a:p>
            <a:r>
              <a:rPr lang="hr-HR" dirty="0" smtClean="0"/>
              <a:t>Proširen kod upale, traume , resorpcije kosti</a:t>
            </a:r>
          </a:p>
          <a:p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4" name="Picture 3" descr="periodontal ligament.jpg"/>
          <p:cNvPicPr>
            <a:picLocks noChangeAspect="1"/>
          </p:cNvPicPr>
          <p:nvPr/>
        </p:nvPicPr>
        <p:blipFill>
          <a:blip r:embed="rId2"/>
          <a:srcRect t="18824" b="7058"/>
          <a:stretch>
            <a:fillRect/>
          </a:stretch>
        </p:blipFill>
        <p:spPr>
          <a:xfrm>
            <a:off x="1928794" y="3571876"/>
            <a:ext cx="5400675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LAMINA DURA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Kostani dio alveole (zubne čašice) koji graniči s periodontalnim ligamentom </a:t>
            </a:r>
          </a:p>
          <a:p>
            <a:endParaRPr lang="hr-HR" dirty="0"/>
          </a:p>
        </p:txBody>
      </p:sp>
      <p:pic>
        <p:nvPicPr>
          <p:cNvPr id="4" name="Picture 3" descr="periodontal ligament.jpg"/>
          <p:cNvPicPr>
            <a:picLocks noChangeAspect="1"/>
          </p:cNvPicPr>
          <p:nvPr/>
        </p:nvPicPr>
        <p:blipFill>
          <a:blip r:embed="rId2"/>
          <a:srcRect t="10588" b="6470"/>
          <a:stretch>
            <a:fillRect/>
          </a:stretch>
        </p:blipFill>
        <p:spPr>
          <a:xfrm>
            <a:off x="1928794" y="3000372"/>
            <a:ext cx="5400675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PRATITE TOK LAMINE DURE!!!! </a:t>
            </a:r>
          </a:p>
          <a:p>
            <a:r>
              <a:rPr lang="hr-HR" dirty="0" smtClean="0"/>
              <a:t>AKO JE NEPREKINUT A VI IMATE NEKU SJENU NA VRHU KORIJENA , VJEROJATNO SE NE RADI O PERIAPIKALNOM PROCESU NEGO SAMO O SPECIFIČNOJ STRUKTURI KOSTI 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PROCES ILI NE ?</a:t>
            </a:r>
            <a:endParaRPr lang="hr-HR" dirty="0"/>
          </a:p>
        </p:txBody>
      </p:sp>
      <p:pic>
        <p:nvPicPr>
          <p:cNvPr id="4" name="Content Placeholder 3" descr="dental-xray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0550" y="1831181"/>
            <a:ext cx="5422900" cy="4064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Mandibularni kanal </a:t>
            </a:r>
            <a:endParaRPr lang="hr-HR" dirty="0"/>
          </a:p>
        </p:txBody>
      </p:sp>
      <p:pic>
        <p:nvPicPr>
          <p:cNvPr id="4" name="Content Placeholder 3" descr="fig03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4704" y="2357469"/>
            <a:ext cx="3974592" cy="301142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ANATOMSKE STRUKTURE NA RTG SNIMCI </vt:lpstr>
      <vt:lpstr>RADIOOPAKNE STRUKTURE </vt:lpstr>
      <vt:lpstr>RADIOLUCENTNE STRUKTURE </vt:lpstr>
      <vt:lpstr>Slide 4</vt:lpstr>
      <vt:lpstr>LAMINA DURA </vt:lpstr>
      <vt:lpstr>Slide 6</vt:lpstr>
      <vt:lpstr>PROCES ILI NE ?</vt:lpstr>
      <vt:lpstr>Mandibularni kanal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ANATOMSKE STRUKTURE NA RTG SNIMCI </dc:title>
  <dc:creator>Korisnik</dc:creator>
  <cp:lastModifiedBy>Korisnik</cp:lastModifiedBy>
  <cp:revision>1</cp:revision>
  <dcterms:created xsi:type="dcterms:W3CDTF">2014-10-02T08:03:07Z</dcterms:created>
  <dcterms:modified xsi:type="dcterms:W3CDTF">2014-10-02T08:05:25Z</dcterms:modified>
</cp:coreProperties>
</file>