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B77B-EBE8-4CFD-9896-4B330AD35C6F}" type="datetimeFigureOut">
              <a:rPr lang="sr-Latn-CS" smtClean="0"/>
              <a:t>26.10.2014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55B5-EDA6-4838-BB62-2CF5E3FC5BD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B77B-EBE8-4CFD-9896-4B330AD35C6F}" type="datetimeFigureOut">
              <a:rPr lang="sr-Latn-CS" smtClean="0"/>
              <a:t>26.10.2014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55B5-EDA6-4838-BB62-2CF5E3FC5BD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B77B-EBE8-4CFD-9896-4B330AD35C6F}" type="datetimeFigureOut">
              <a:rPr lang="sr-Latn-CS" smtClean="0"/>
              <a:t>26.10.2014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55B5-EDA6-4838-BB62-2CF5E3FC5BD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B77B-EBE8-4CFD-9896-4B330AD35C6F}" type="datetimeFigureOut">
              <a:rPr lang="sr-Latn-CS" smtClean="0"/>
              <a:t>26.10.2014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55B5-EDA6-4838-BB62-2CF5E3FC5BD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B77B-EBE8-4CFD-9896-4B330AD35C6F}" type="datetimeFigureOut">
              <a:rPr lang="sr-Latn-CS" smtClean="0"/>
              <a:t>26.10.2014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55B5-EDA6-4838-BB62-2CF5E3FC5BD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B77B-EBE8-4CFD-9896-4B330AD35C6F}" type="datetimeFigureOut">
              <a:rPr lang="sr-Latn-CS" smtClean="0"/>
              <a:t>26.10.2014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55B5-EDA6-4838-BB62-2CF5E3FC5BD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B77B-EBE8-4CFD-9896-4B330AD35C6F}" type="datetimeFigureOut">
              <a:rPr lang="sr-Latn-CS" smtClean="0"/>
              <a:t>26.10.2014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55B5-EDA6-4838-BB62-2CF5E3FC5BD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B77B-EBE8-4CFD-9896-4B330AD35C6F}" type="datetimeFigureOut">
              <a:rPr lang="sr-Latn-CS" smtClean="0"/>
              <a:t>26.10.2014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55B5-EDA6-4838-BB62-2CF5E3FC5BD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B77B-EBE8-4CFD-9896-4B330AD35C6F}" type="datetimeFigureOut">
              <a:rPr lang="sr-Latn-CS" smtClean="0"/>
              <a:t>26.10.2014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55B5-EDA6-4838-BB62-2CF5E3FC5BD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B77B-EBE8-4CFD-9896-4B330AD35C6F}" type="datetimeFigureOut">
              <a:rPr lang="sr-Latn-CS" smtClean="0"/>
              <a:t>26.10.2014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55B5-EDA6-4838-BB62-2CF5E3FC5BD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B77B-EBE8-4CFD-9896-4B330AD35C6F}" type="datetimeFigureOut">
              <a:rPr lang="sr-Latn-CS" smtClean="0"/>
              <a:t>26.10.2014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55B5-EDA6-4838-BB62-2CF5E3FC5BD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EB77B-EBE8-4CFD-9896-4B330AD35C6F}" type="datetimeFigureOut">
              <a:rPr lang="sr-Latn-CS" smtClean="0"/>
              <a:t>26.10.2014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755B5-EDA6-4838-BB62-2CF5E3FC5BD3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Picture 3" descr="f1605d279c3358422a261888ec00282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57166"/>
            <a:ext cx="4762500" cy="595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dječji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642918"/>
            <a:ext cx="8286808" cy="52300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anatomij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785794"/>
            <a:ext cx="6858048" cy="56436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anatomija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714356"/>
            <a:ext cx="7858180" cy="56436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mlje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0650" y="1848644"/>
            <a:ext cx="6362700" cy="4029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Content Placeholder 3" descr="djecja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928670"/>
            <a:ext cx="8143932" cy="5429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L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500042"/>
            <a:ext cx="5572164" cy="58579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nicanje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857232"/>
            <a:ext cx="7215237" cy="5429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b66e634e24bb21d2a6caae216c0b989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714356"/>
            <a:ext cx="5786478" cy="5572164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nicanje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642918"/>
            <a:ext cx="8358246" cy="571504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nicanj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428604"/>
            <a:ext cx="8786841" cy="544911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1470025"/>
          </a:xfrm>
        </p:spPr>
        <p:txBody>
          <a:bodyPr/>
          <a:lstStyle/>
          <a:p>
            <a:r>
              <a:rPr lang="hr-HR" dirty="0" smtClean="0"/>
              <a:t>Dječji ortopantomogram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Picture 3" descr="Dental-X-Ray-Digital29nov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571744"/>
            <a:ext cx="5429288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resorpcija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642918"/>
            <a:ext cx="8143932" cy="5234801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ankiloz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500042"/>
            <a:ext cx="8501121" cy="564360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Prikazuje : MJEŠOVITU DENTICIJU </a:t>
            </a:r>
          </a:p>
          <a:p>
            <a:r>
              <a:rPr lang="hr-HR" dirty="0" smtClean="0"/>
              <a:t>Razdoblje izmjene mlječnih i trajnih zubi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Rast i razvoj zuba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smtClean="0"/>
              <a:t>Stadij zametka</a:t>
            </a:r>
            <a:r>
              <a:rPr lang="hr-HR" dirty="0" smtClean="0"/>
              <a:t> počinje u šestom tjednu intrauterinog života</a:t>
            </a:r>
            <a:r>
              <a:rPr lang="hr-HR" b="1" dirty="0" smtClean="0"/>
              <a:t> </a:t>
            </a:r>
            <a:r>
              <a:rPr lang="hr-HR" dirty="0" smtClean="0"/>
              <a:t>ploda</a:t>
            </a:r>
          </a:p>
          <a:p>
            <a:r>
              <a:rPr lang="hr-HR" dirty="0" smtClean="0"/>
              <a:t>u osmom tjednu počinju formirati zameci prvih mliječnih zuba</a:t>
            </a:r>
          </a:p>
          <a:p>
            <a:endParaRPr lang="hr-HR" dirty="0"/>
          </a:p>
        </p:txBody>
      </p:sp>
      <p:pic>
        <p:nvPicPr>
          <p:cNvPr id="4" name="Picture 3" descr="250px-Capstage11-23-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4071942"/>
            <a:ext cx="3167082" cy="2039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Nicanje mlječnih zubi </a:t>
            </a:r>
            <a:endParaRPr lang="hr-HR" dirty="0"/>
          </a:p>
        </p:txBody>
      </p:sp>
      <p:pic>
        <p:nvPicPr>
          <p:cNvPr id="4" name="Content Placeholder 3" descr="nicanje mlječnih zub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214290"/>
            <a:ext cx="8072493" cy="62151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nicanje trajnih zub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5008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ni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0"/>
            <a:ext cx="821537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nic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500042"/>
            <a:ext cx="8358245" cy="635795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dječja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642918"/>
            <a:ext cx="8786842" cy="5500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37</Words>
  <Application>Microsoft Office PowerPoint</Application>
  <PresentationFormat>On-screen Show (4:3)</PresentationFormat>
  <Paragraphs>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Dječji ortopantomogram </vt:lpstr>
      <vt:lpstr>Slide 3</vt:lpstr>
      <vt:lpstr>Rast i razvoj zuba</vt:lpstr>
      <vt:lpstr>Nicanje mlječnih zubi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Korisnik</cp:lastModifiedBy>
  <cp:revision>9</cp:revision>
  <dcterms:created xsi:type="dcterms:W3CDTF">2014-10-26T21:31:15Z</dcterms:created>
  <dcterms:modified xsi:type="dcterms:W3CDTF">2014-10-26T22:58:22Z</dcterms:modified>
</cp:coreProperties>
</file>